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64" r:id="rId4"/>
    <p:sldId id="279" r:id="rId5"/>
    <p:sldId id="283" r:id="rId6"/>
    <p:sldId id="289" r:id="rId7"/>
    <p:sldId id="293" r:id="rId8"/>
    <p:sldId id="292" r:id="rId9"/>
    <p:sldId id="290" r:id="rId10"/>
    <p:sldId id="286" r:id="rId11"/>
    <p:sldId id="285" r:id="rId12"/>
    <p:sldId id="287" r:id="rId13"/>
    <p:sldId id="276" r:id="rId14"/>
    <p:sldId id="294" r:id="rId15"/>
    <p:sldId id="295" r:id="rId16"/>
    <p:sldId id="284" r:id="rId17"/>
    <p:sldId id="280" r:id="rId18"/>
    <p:sldId id="277" r:id="rId1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3024" y="-11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D000DD-7963-443D-A2FE-ACB30AA3960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29BB3BCF-9FF1-47A6-A644-8363279D7D19}">
      <dgm:prSet phldrT="[Testo]" custT="1"/>
      <dgm:spPr/>
      <dgm:t>
        <a:bodyPr/>
        <a:lstStyle/>
        <a:p>
          <a:endParaRPr lang="it-IT" sz="3200" dirty="0">
            <a:solidFill>
              <a:schemeClr val="tx1"/>
            </a:solidFill>
          </a:endParaRPr>
        </a:p>
      </dgm:t>
    </dgm:pt>
    <dgm:pt modelId="{AD341ABD-AD5D-43A3-8B8F-6A251D3A280E}" type="parTrans" cxnId="{5E8F04B5-8542-4C87-93E2-A2A30A4F2E9A}">
      <dgm:prSet/>
      <dgm:spPr/>
      <dgm:t>
        <a:bodyPr/>
        <a:lstStyle/>
        <a:p>
          <a:endParaRPr lang="it-IT" sz="1800">
            <a:solidFill>
              <a:schemeClr val="tx1"/>
            </a:solidFill>
          </a:endParaRPr>
        </a:p>
      </dgm:t>
    </dgm:pt>
    <dgm:pt modelId="{BF241513-0515-4B50-B35D-7F76E00F373A}" type="sibTrans" cxnId="{5E8F04B5-8542-4C87-93E2-A2A30A4F2E9A}">
      <dgm:prSet custT="1"/>
      <dgm:spPr/>
      <dgm:t>
        <a:bodyPr/>
        <a:lstStyle/>
        <a:p>
          <a:endParaRPr lang="it-IT" sz="3600" dirty="0">
            <a:solidFill>
              <a:schemeClr val="tx1"/>
            </a:solidFill>
          </a:endParaRPr>
        </a:p>
      </dgm:t>
    </dgm:pt>
    <dgm:pt modelId="{211CECDE-D2E0-4D58-8BD9-B8BFB644B263}">
      <dgm:prSet phldrT="[Testo]" custT="1"/>
      <dgm:spPr/>
      <dgm:t>
        <a:bodyPr/>
        <a:lstStyle/>
        <a:p>
          <a:r>
            <a:rPr lang="it-IT" sz="2800" dirty="0" smtClean="0">
              <a:solidFill>
                <a:schemeClr val="tx1"/>
              </a:solidFill>
            </a:rPr>
            <a:t>Enti</a:t>
          </a:r>
          <a:endParaRPr lang="it-IT" sz="2800" dirty="0">
            <a:solidFill>
              <a:schemeClr val="tx1"/>
            </a:solidFill>
          </a:endParaRPr>
        </a:p>
      </dgm:t>
    </dgm:pt>
    <dgm:pt modelId="{3CC26871-A591-4751-9946-4A87A197CD69}" type="parTrans" cxnId="{48092230-572E-4130-A5FF-401FCBF212E2}">
      <dgm:prSet/>
      <dgm:spPr/>
      <dgm:t>
        <a:bodyPr/>
        <a:lstStyle/>
        <a:p>
          <a:endParaRPr lang="it-IT" sz="1800">
            <a:solidFill>
              <a:schemeClr val="tx1"/>
            </a:solidFill>
          </a:endParaRPr>
        </a:p>
      </dgm:t>
    </dgm:pt>
    <dgm:pt modelId="{0424BC8A-E523-4A10-9585-E8D43FF51590}" type="sibTrans" cxnId="{48092230-572E-4130-A5FF-401FCBF212E2}">
      <dgm:prSet custT="1"/>
      <dgm:spPr/>
      <dgm:t>
        <a:bodyPr/>
        <a:lstStyle/>
        <a:p>
          <a:r>
            <a:rPr lang="it-IT" sz="2800" dirty="0" smtClean="0">
              <a:solidFill>
                <a:schemeClr val="tx1"/>
              </a:solidFill>
            </a:rPr>
            <a:t>Aziende</a:t>
          </a:r>
          <a:endParaRPr lang="it-IT" sz="2800" dirty="0">
            <a:solidFill>
              <a:schemeClr val="tx1"/>
            </a:solidFill>
          </a:endParaRPr>
        </a:p>
      </dgm:t>
    </dgm:pt>
    <dgm:pt modelId="{B2F0102C-C5E9-4F67-B2BA-CFE79CD894BB}" type="pres">
      <dgm:prSet presAssocID="{F9D000DD-7963-443D-A2FE-ACB30AA3960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80A4C534-C859-42CA-B809-B133481B753F}" type="pres">
      <dgm:prSet presAssocID="{29BB3BCF-9FF1-47A6-A644-8363279D7D19}" presName="composite" presStyleCnt="0"/>
      <dgm:spPr/>
    </dgm:pt>
    <dgm:pt modelId="{8CD64FED-F196-4CB0-8839-C9B87D32F38C}" type="pres">
      <dgm:prSet presAssocID="{29BB3BCF-9FF1-47A6-A644-8363279D7D19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E357E3-E326-4E3F-94ED-D63830885F9B}" type="pres">
      <dgm:prSet presAssocID="{29BB3BCF-9FF1-47A6-A644-8363279D7D19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0A49AD-9EDD-4392-B5C6-D20194480B41}" type="pres">
      <dgm:prSet presAssocID="{29BB3BCF-9FF1-47A6-A644-8363279D7D19}" presName="BalanceSpacing" presStyleCnt="0"/>
      <dgm:spPr/>
    </dgm:pt>
    <dgm:pt modelId="{8E3F9D35-CC41-4E25-BCA2-898B9F474F5B}" type="pres">
      <dgm:prSet presAssocID="{29BB3BCF-9FF1-47A6-A644-8363279D7D19}" presName="BalanceSpacing1" presStyleCnt="0"/>
      <dgm:spPr/>
    </dgm:pt>
    <dgm:pt modelId="{F80FC200-763B-4499-AE5A-DE2A3E4FAA00}" type="pres">
      <dgm:prSet presAssocID="{BF241513-0515-4B50-B35D-7F76E00F373A}" presName="Accent1Text" presStyleLbl="node1" presStyleIdx="1" presStyleCnt="4" custLinFactNeighborX="-2125" custLinFactNeighborY="-29"/>
      <dgm:spPr/>
      <dgm:t>
        <a:bodyPr/>
        <a:lstStyle/>
        <a:p>
          <a:endParaRPr lang="it-IT"/>
        </a:p>
      </dgm:t>
    </dgm:pt>
    <dgm:pt modelId="{23A65043-3F73-4749-AD03-20FDC542145A}" type="pres">
      <dgm:prSet presAssocID="{BF241513-0515-4B50-B35D-7F76E00F373A}" presName="spaceBetweenRectangles" presStyleCnt="0"/>
      <dgm:spPr/>
    </dgm:pt>
    <dgm:pt modelId="{6C34421F-BA70-4D9B-A6C9-D12273BFBD85}" type="pres">
      <dgm:prSet presAssocID="{211CECDE-D2E0-4D58-8BD9-B8BFB644B263}" presName="composite" presStyleCnt="0"/>
      <dgm:spPr/>
    </dgm:pt>
    <dgm:pt modelId="{2DE29AE2-570D-4472-B5B6-E19EE6F14F8F}" type="pres">
      <dgm:prSet presAssocID="{211CECDE-D2E0-4D58-8BD9-B8BFB644B263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2855F4-F0DD-47BA-BB9F-228803CEF5F3}" type="pres">
      <dgm:prSet presAssocID="{211CECDE-D2E0-4D58-8BD9-B8BFB644B263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A5933E-24D5-4DA1-8182-DA3355F73E2B}" type="pres">
      <dgm:prSet presAssocID="{211CECDE-D2E0-4D58-8BD9-B8BFB644B263}" presName="BalanceSpacing" presStyleCnt="0"/>
      <dgm:spPr/>
    </dgm:pt>
    <dgm:pt modelId="{70C6237B-2335-4E01-8A29-55E37C8972FA}" type="pres">
      <dgm:prSet presAssocID="{211CECDE-D2E0-4D58-8BD9-B8BFB644B263}" presName="BalanceSpacing1" presStyleCnt="0"/>
      <dgm:spPr/>
    </dgm:pt>
    <dgm:pt modelId="{289D846E-3D88-4891-8E6F-D9D905587901}" type="pres">
      <dgm:prSet presAssocID="{0424BC8A-E523-4A10-9585-E8D43FF51590}" presName="Accent1Text" presStyleLbl="node1" presStyleIdx="3" presStyleCnt="4"/>
      <dgm:spPr/>
      <dgm:t>
        <a:bodyPr/>
        <a:lstStyle/>
        <a:p>
          <a:endParaRPr lang="it-IT"/>
        </a:p>
      </dgm:t>
    </dgm:pt>
  </dgm:ptLst>
  <dgm:cxnLst>
    <dgm:cxn modelId="{632D338A-56D9-4172-8EAF-DF87F4644C9A}" type="presOf" srcId="{29BB3BCF-9FF1-47A6-A644-8363279D7D19}" destId="{8CD64FED-F196-4CB0-8839-C9B87D32F38C}" srcOrd="0" destOrd="0" presId="urn:microsoft.com/office/officeart/2008/layout/AlternatingHexagons"/>
    <dgm:cxn modelId="{48092230-572E-4130-A5FF-401FCBF212E2}" srcId="{F9D000DD-7963-443D-A2FE-ACB30AA3960E}" destId="{211CECDE-D2E0-4D58-8BD9-B8BFB644B263}" srcOrd="1" destOrd="0" parTransId="{3CC26871-A591-4751-9946-4A87A197CD69}" sibTransId="{0424BC8A-E523-4A10-9585-E8D43FF51590}"/>
    <dgm:cxn modelId="{9FE0D70F-F27D-4111-967B-D42998E109F8}" type="presOf" srcId="{211CECDE-D2E0-4D58-8BD9-B8BFB644B263}" destId="{2DE29AE2-570D-4472-B5B6-E19EE6F14F8F}" srcOrd="0" destOrd="0" presId="urn:microsoft.com/office/officeart/2008/layout/AlternatingHexagons"/>
    <dgm:cxn modelId="{7F6F95DF-0CB6-4FB2-B6B9-D6418A2D2A75}" type="presOf" srcId="{F9D000DD-7963-443D-A2FE-ACB30AA3960E}" destId="{B2F0102C-C5E9-4F67-B2BA-CFE79CD894BB}" srcOrd="0" destOrd="0" presId="urn:microsoft.com/office/officeart/2008/layout/AlternatingHexagons"/>
    <dgm:cxn modelId="{CEF104D2-2CFE-4473-9274-58573E9F1F6C}" type="presOf" srcId="{0424BC8A-E523-4A10-9585-E8D43FF51590}" destId="{289D846E-3D88-4891-8E6F-D9D905587901}" srcOrd="0" destOrd="0" presId="urn:microsoft.com/office/officeart/2008/layout/AlternatingHexagons"/>
    <dgm:cxn modelId="{5E8F04B5-8542-4C87-93E2-A2A30A4F2E9A}" srcId="{F9D000DD-7963-443D-A2FE-ACB30AA3960E}" destId="{29BB3BCF-9FF1-47A6-A644-8363279D7D19}" srcOrd="0" destOrd="0" parTransId="{AD341ABD-AD5D-43A3-8B8F-6A251D3A280E}" sibTransId="{BF241513-0515-4B50-B35D-7F76E00F373A}"/>
    <dgm:cxn modelId="{81423A54-E785-415F-A377-ED69FA331C92}" type="presOf" srcId="{BF241513-0515-4B50-B35D-7F76E00F373A}" destId="{F80FC200-763B-4499-AE5A-DE2A3E4FAA00}" srcOrd="0" destOrd="0" presId="urn:microsoft.com/office/officeart/2008/layout/AlternatingHexagons"/>
    <dgm:cxn modelId="{370ED885-67E2-4345-84CA-532DA6D3FC4F}" type="presParOf" srcId="{B2F0102C-C5E9-4F67-B2BA-CFE79CD894BB}" destId="{80A4C534-C859-42CA-B809-B133481B753F}" srcOrd="0" destOrd="0" presId="urn:microsoft.com/office/officeart/2008/layout/AlternatingHexagons"/>
    <dgm:cxn modelId="{78709F27-A0AE-48BD-8FFE-4A82C02BBAFC}" type="presParOf" srcId="{80A4C534-C859-42CA-B809-B133481B753F}" destId="{8CD64FED-F196-4CB0-8839-C9B87D32F38C}" srcOrd="0" destOrd="0" presId="urn:microsoft.com/office/officeart/2008/layout/AlternatingHexagons"/>
    <dgm:cxn modelId="{0FA75444-297D-4DF4-AC54-0CF8673F1018}" type="presParOf" srcId="{80A4C534-C859-42CA-B809-B133481B753F}" destId="{E8E357E3-E326-4E3F-94ED-D63830885F9B}" srcOrd="1" destOrd="0" presId="urn:microsoft.com/office/officeart/2008/layout/AlternatingHexagons"/>
    <dgm:cxn modelId="{8674EC07-D840-4BB7-8CBB-171DD8D5224E}" type="presParOf" srcId="{80A4C534-C859-42CA-B809-B133481B753F}" destId="{F20A49AD-9EDD-4392-B5C6-D20194480B41}" srcOrd="2" destOrd="0" presId="urn:microsoft.com/office/officeart/2008/layout/AlternatingHexagons"/>
    <dgm:cxn modelId="{F5DA924E-159A-46D6-9150-49CB9C8A30E0}" type="presParOf" srcId="{80A4C534-C859-42CA-B809-B133481B753F}" destId="{8E3F9D35-CC41-4E25-BCA2-898B9F474F5B}" srcOrd="3" destOrd="0" presId="urn:microsoft.com/office/officeart/2008/layout/AlternatingHexagons"/>
    <dgm:cxn modelId="{0C16702E-FF9D-46A1-B006-972F666C69F0}" type="presParOf" srcId="{80A4C534-C859-42CA-B809-B133481B753F}" destId="{F80FC200-763B-4499-AE5A-DE2A3E4FAA00}" srcOrd="4" destOrd="0" presId="urn:microsoft.com/office/officeart/2008/layout/AlternatingHexagons"/>
    <dgm:cxn modelId="{E0E04B69-6D6C-40F0-B245-A754CB5E536C}" type="presParOf" srcId="{B2F0102C-C5E9-4F67-B2BA-CFE79CD894BB}" destId="{23A65043-3F73-4749-AD03-20FDC542145A}" srcOrd="1" destOrd="0" presId="urn:microsoft.com/office/officeart/2008/layout/AlternatingHexagons"/>
    <dgm:cxn modelId="{ACE10BFA-E611-4F21-A8FB-247F17B1B0F7}" type="presParOf" srcId="{B2F0102C-C5E9-4F67-B2BA-CFE79CD894BB}" destId="{6C34421F-BA70-4D9B-A6C9-D12273BFBD85}" srcOrd="2" destOrd="0" presId="urn:microsoft.com/office/officeart/2008/layout/AlternatingHexagons"/>
    <dgm:cxn modelId="{BF1DCAE6-934C-4DB5-8304-382C7DE7CEDF}" type="presParOf" srcId="{6C34421F-BA70-4D9B-A6C9-D12273BFBD85}" destId="{2DE29AE2-570D-4472-B5B6-E19EE6F14F8F}" srcOrd="0" destOrd="0" presId="urn:microsoft.com/office/officeart/2008/layout/AlternatingHexagons"/>
    <dgm:cxn modelId="{A2C2B714-5D4F-40C4-9FBA-A99466EDE99F}" type="presParOf" srcId="{6C34421F-BA70-4D9B-A6C9-D12273BFBD85}" destId="{CE2855F4-F0DD-47BA-BB9F-228803CEF5F3}" srcOrd="1" destOrd="0" presId="urn:microsoft.com/office/officeart/2008/layout/AlternatingHexagons"/>
    <dgm:cxn modelId="{4CDBBBF6-C571-4073-A183-D16BF5365718}" type="presParOf" srcId="{6C34421F-BA70-4D9B-A6C9-D12273BFBD85}" destId="{EDA5933E-24D5-4DA1-8182-DA3355F73E2B}" srcOrd="2" destOrd="0" presId="urn:microsoft.com/office/officeart/2008/layout/AlternatingHexagons"/>
    <dgm:cxn modelId="{31076E97-4413-4AEB-8F8F-C4EBA63EFE82}" type="presParOf" srcId="{6C34421F-BA70-4D9B-A6C9-D12273BFBD85}" destId="{70C6237B-2335-4E01-8A29-55E37C8972FA}" srcOrd="3" destOrd="0" presId="urn:microsoft.com/office/officeart/2008/layout/AlternatingHexagons"/>
    <dgm:cxn modelId="{4F776EC1-D45E-45E8-9095-52B5AA3F702D}" type="presParOf" srcId="{6C34421F-BA70-4D9B-A6C9-D12273BFBD85}" destId="{289D846E-3D88-4891-8E6F-D9D90558790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2415E9-81DA-46AD-867F-7FB92700C81E}" type="doc">
      <dgm:prSet loTypeId="urn:microsoft.com/office/officeart/2008/layout/AlternatingHexagons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4E75AE06-B857-4D52-B9C5-BB548053442D}">
      <dgm:prSet phldrT="[Testo]" custT="1"/>
      <dgm:spPr/>
      <dgm:t>
        <a:bodyPr/>
        <a:lstStyle/>
        <a:p>
          <a:endParaRPr lang="it-IT" sz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4AFE15-2382-407B-85A3-C7420F1D6F22}" type="parTrans" cxnId="{EF7A963B-18BA-44E8-A24A-7B910F5F6AF4}">
      <dgm:prSet/>
      <dgm:spPr/>
      <dgm:t>
        <a:bodyPr/>
        <a:lstStyle/>
        <a:p>
          <a:endParaRPr lang="it-IT" sz="120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A908C-D8AD-4AC1-9E99-21F5ADCABAD6}" type="sibTrans" cxnId="{EF7A963B-18BA-44E8-A24A-7B910F5F6AF4}">
      <dgm:prSet custT="1"/>
      <dgm:spPr/>
      <dgm:t>
        <a:bodyPr/>
        <a:lstStyle/>
        <a:p>
          <a:endParaRPr lang="it-IT" sz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3D14B-E594-4613-BCAA-3139C6417CC3}">
      <dgm:prSet phldrT="[Testo]" custT="1"/>
      <dgm:spPr/>
      <dgm:t>
        <a:bodyPr anchor="t"/>
        <a:lstStyle/>
        <a:p>
          <a:pPr algn="ctr"/>
          <a:r>
            <a:rPr lang="it-IT" sz="1800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Creazione canali supporto lavoratrici </a:t>
          </a:r>
          <a:endParaRPr lang="it-IT" sz="18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6C876-010D-4EF5-AB5C-103D49402648}" type="parTrans" cxnId="{94BCE8F5-AC6A-4C1A-A6C4-7B22C2C2048B}">
      <dgm:prSet/>
      <dgm:spPr/>
      <dgm:t>
        <a:bodyPr/>
        <a:lstStyle/>
        <a:p>
          <a:endParaRPr lang="it-IT" sz="120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D89265-0B23-46AF-B13F-0BB4F2FE6FAF}" type="sibTrans" cxnId="{94BCE8F5-AC6A-4C1A-A6C4-7B22C2C2048B}">
      <dgm:prSet custT="1"/>
      <dgm:spPr/>
      <dgm:t>
        <a:bodyPr/>
        <a:lstStyle/>
        <a:p>
          <a:endParaRPr lang="it-IT" sz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963E1-8733-4590-94D6-770A46FEFACB}">
      <dgm:prSet phldrT="[Testo]" phldr="1" custT="1"/>
      <dgm:spPr/>
      <dgm:t>
        <a:bodyPr/>
        <a:lstStyle/>
        <a:p>
          <a:endParaRPr lang="it-IT" sz="120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253B40-DEFB-46D1-8B5E-8C0251B3278C}" type="parTrans" cxnId="{1A395963-B57B-44D1-9E34-E2E4B0F706EF}">
      <dgm:prSet/>
      <dgm:spPr/>
      <dgm:t>
        <a:bodyPr/>
        <a:lstStyle/>
        <a:p>
          <a:endParaRPr lang="it-IT" sz="120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1542DC-27E4-4F96-B07A-220DF2053594}" type="sibTrans" cxnId="{1A395963-B57B-44D1-9E34-E2E4B0F706EF}">
      <dgm:prSet/>
      <dgm:spPr/>
      <dgm:t>
        <a:bodyPr/>
        <a:lstStyle/>
        <a:p>
          <a:endParaRPr lang="it-IT" sz="120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DB961-D7B4-4D9D-B47E-D338AEA9AA4E}">
      <dgm:prSet phldrT="[Testo]" custT="1"/>
      <dgm:spPr/>
      <dgm:t>
        <a:bodyPr/>
        <a:lstStyle/>
        <a:p>
          <a:endParaRPr lang="it-IT" sz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EC7F8D-D2AD-48B5-B0C0-D36DDAE9ADDC}" type="parTrans" cxnId="{162021AA-19EA-491E-91B1-AC8448DE16B9}">
      <dgm:prSet/>
      <dgm:spPr/>
      <dgm:t>
        <a:bodyPr/>
        <a:lstStyle/>
        <a:p>
          <a:endParaRPr lang="it-IT" sz="120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E24DB0-AEFA-437E-9E2F-677884BA9084}" type="sibTrans" cxnId="{162021AA-19EA-491E-91B1-AC8448DE16B9}">
      <dgm:prSet custT="1"/>
      <dgm:spPr/>
      <dgm:t>
        <a:bodyPr/>
        <a:lstStyle/>
        <a:p>
          <a:r>
            <a:rPr lang="it-IT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Assistenza lavoratrici</a:t>
          </a:r>
          <a:endParaRPr lang="it-IT" sz="20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D73058-5587-45E4-8161-C02EABA68A9D}" type="pres">
      <dgm:prSet presAssocID="{0C2415E9-81DA-46AD-867F-7FB92700C81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AC456FB-8121-4A86-B450-713A6B744049}" type="pres">
      <dgm:prSet presAssocID="{4E75AE06-B857-4D52-B9C5-BB548053442D}" presName="composite" presStyleCnt="0"/>
      <dgm:spPr/>
    </dgm:pt>
    <dgm:pt modelId="{6263532D-931B-4B22-974B-378328AD2521}" type="pres">
      <dgm:prSet presAssocID="{4E75AE06-B857-4D52-B9C5-BB548053442D}" presName="Parent1" presStyleLbl="node1" presStyleIdx="0" presStyleCnt="6" custFlipVert="1" custScaleX="21291" custScaleY="215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7417E0-6488-46BF-BCB8-5975D71771B9}" type="pres">
      <dgm:prSet presAssocID="{4E75AE06-B857-4D52-B9C5-BB548053442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70496E-0590-4CA7-8242-14BAB83C3E8F}" type="pres">
      <dgm:prSet presAssocID="{4E75AE06-B857-4D52-B9C5-BB548053442D}" presName="BalanceSpacing" presStyleCnt="0"/>
      <dgm:spPr/>
    </dgm:pt>
    <dgm:pt modelId="{7EF0DFE8-87DA-40A7-8D5E-9A44943F74CB}" type="pres">
      <dgm:prSet presAssocID="{4E75AE06-B857-4D52-B9C5-BB548053442D}" presName="BalanceSpacing1" presStyleCnt="0"/>
      <dgm:spPr/>
    </dgm:pt>
    <dgm:pt modelId="{0374EFA1-7FC3-45F2-B7A0-13002544EFE7}" type="pres">
      <dgm:prSet presAssocID="{689A908C-D8AD-4AC1-9E99-21F5ADCABAD6}" presName="Accent1Text" presStyleLbl="node1" presStyleIdx="1" presStyleCnt="6" custFlipHor="1" custScaleX="37859" custScaleY="41410" custLinFactNeighborX="-2243" custLinFactNeighborY="-71"/>
      <dgm:spPr/>
      <dgm:t>
        <a:bodyPr/>
        <a:lstStyle/>
        <a:p>
          <a:endParaRPr lang="it-IT"/>
        </a:p>
      </dgm:t>
    </dgm:pt>
    <dgm:pt modelId="{269E1350-994B-4523-B5A2-5D867A578F44}" type="pres">
      <dgm:prSet presAssocID="{689A908C-D8AD-4AC1-9E99-21F5ADCABAD6}" presName="spaceBetweenRectangles" presStyleCnt="0"/>
      <dgm:spPr/>
    </dgm:pt>
    <dgm:pt modelId="{2D253367-6569-4907-A8DD-708DB9D8890C}" type="pres">
      <dgm:prSet presAssocID="{F853D14B-E594-4613-BCAA-3139C6417CC3}" presName="composite" presStyleCnt="0"/>
      <dgm:spPr/>
    </dgm:pt>
    <dgm:pt modelId="{120279F4-5EF7-4496-B12C-9FA40EF7A78D}" type="pres">
      <dgm:prSet presAssocID="{F853D14B-E594-4613-BCAA-3139C6417CC3}" presName="Parent1" presStyleLbl="node1" presStyleIdx="2" presStyleCnt="6" custScaleX="167899" custScaleY="148834" custLinFactNeighborX="67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40137C-F4DC-4ED0-9779-CC55C124DFF4}" type="pres">
      <dgm:prSet presAssocID="{F853D14B-E594-4613-BCAA-3139C6417CC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14FBAC-9F85-4AAB-BEC8-8866028BF320}" type="pres">
      <dgm:prSet presAssocID="{F853D14B-E594-4613-BCAA-3139C6417CC3}" presName="BalanceSpacing" presStyleCnt="0"/>
      <dgm:spPr/>
    </dgm:pt>
    <dgm:pt modelId="{D05A4C84-E84E-49FD-A1E4-7C3F7E157F5D}" type="pres">
      <dgm:prSet presAssocID="{F853D14B-E594-4613-BCAA-3139C6417CC3}" presName="BalanceSpacing1" presStyleCnt="0"/>
      <dgm:spPr/>
    </dgm:pt>
    <dgm:pt modelId="{104A0D03-11B7-4096-9990-7A1693069F25}" type="pres">
      <dgm:prSet presAssocID="{6AD89265-0B23-46AF-B13F-0BB4F2FE6FAF}" presName="Accent1Text" presStyleLbl="node1" presStyleIdx="3" presStyleCnt="6" custFlipVert="1" custFlipHor="1" custScaleX="32461" custScaleY="39264" custLinFactNeighborX="5638" custLinFactNeighborY="33027"/>
      <dgm:spPr/>
      <dgm:t>
        <a:bodyPr/>
        <a:lstStyle/>
        <a:p>
          <a:endParaRPr lang="it-IT"/>
        </a:p>
      </dgm:t>
    </dgm:pt>
    <dgm:pt modelId="{E0735399-028A-466B-BF91-27398663C4A7}" type="pres">
      <dgm:prSet presAssocID="{6AD89265-0B23-46AF-B13F-0BB4F2FE6FAF}" presName="spaceBetweenRectangles" presStyleCnt="0"/>
      <dgm:spPr/>
    </dgm:pt>
    <dgm:pt modelId="{9295AE3B-0005-4B0B-B020-9F0D8AB99705}" type="pres">
      <dgm:prSet presAssocID="{874DB961-D7B4-4D9D-B47E-D338AEA9AA4E}" presName="composite" presStyleCnt="0"/>
      <dgm:spPr/>
    </dgm:pt>
    <dgm:pt modelId="{C4B04099-F925-4F35-829C-24390DBBF87A}" type="pres">
      <dgm:prSet presAssocID="{874DB961-D7B4-4D9D-B47E-D338AEA9AA4E}" presName="Parent1" presStyleLbl="node1" presStyleIdx="4" presStyleCnt="6" custScaleX="45933" custScaleY="452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EAAC17-F02D-4A23-934F-1B81FB9F8FA2}" type="pres">
      <dgm:prSet presAssocID="{874DB961-D7B4-4D9D-B47E-D338AEA9AA4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5310DC-61CE-496C-BA3A-18E41EBF1103}" type="pres">
      <dgm:prSet presAssocID="{874DB961-D7B4-4D9D-B47E-D338AEA9AA4E}" presName="BalanceSpacing" presStyleCnt="0"/>
      <dgm:spPr/>
    </dgm:pt>
    <dgm:pt modelId="{34150783-5A5D-45FD-9236-32B7EAA4B348}" type="pres">
      <dgm:prSet presAssocID="{874DB961-D7B4-4D9D-B47E-D338AEA9AA4E}" presName="BalanceSpacing1" presStyleCnt="0"/>
      <dgm:spPr/>
    </dgm:pt>
    <dgm:pt modelId="{B4314F9A-1DFB-47BB-BC48-6652F486FF61}" type="pres">
      <dgm:prSet presAssocID="{11E24DB0-AEFA-437E-9E2F-677884BA9084}" presName="Accent1Text" presStyleLbl="node1" presStyleIdx="5" presStyleCnt="6" custScaleX="167823" custScaleY="146081" custLinFactNeighborX="-34045" custLinFactNeighborY="-10777"/>
      <dgm:spPr/>
      <dgm:t>
        <a:bodyPr/>
        <a:lstStyle/>
        <a:p>
          <a:endParaRPr lang="it-IT"/>
        </a:p>
      </dgm:t>
    </dgm:pt>
  </dgm:ptLst>
  <dgm:cxnLst>
    <dgm:cxn modelId="{6F780CB5-EBD2-4D8F-94FB-5A3F45D09C04}" type="presOf" srcId="{689A908C-D8AD-4AC1-9E99-21F5ADCABAD6}" destId="{0374EFA1-7FC3-45F2-B7A0-13002544EFE7}" srcOrd="0" destOrd="0" presId="urn:microsoft.com/office/officeart/2008/layout/AlternatingHexagons"/>
    <dgm:cxn modelId="{214D443A-8C29-4E7B-9A7B-9CFE3319674C}" type="presOf" srcId="{42D963E1-8733-4590-94D6-770A46FEFACB}" destId="{1D40137C-F4DC-4ED0-9779-CC55C124DFF4}" srcOrd="0" destOrd="0" presId="urn:microsoft.com/office/officeart/2008/layout/AlternatingHexagons"/>
    <dgm:cxn modelId="{BAE0924D-2392-4980-B2BE-E362E07E2768}" type="presOf" srcId="{0C2415E9-81DA-46AD-867F-7FB92700C81E}" destId="{A8D73058-5587-45E4-8161-C02EABA68A9D}" srcOrd="0" destOrd="0" presId="urn:microsoft.com/office/officeart/2008/layout/AlternatingHexagons"/>
    <dgm:cxn modelId="{EF7A963B-18BA-44E8-A24A-7B910F5F6AF4}" srcId="{0C2415E9-81DA-46AD-867F-7FB92700C81E}" destId="{4E75AE06-B857-4D52-B9C5-BB548053442D}" srcOrd="0" destOrd="0" parTransId="{C84AFE15-2382-407B-85A3-C7420F1D6F22}" sibTransId="{689A908C-D8AD-4AC1-9E99-21F5ADCABAD6}"/>
    <dgm:cxn modelId="{162021AA-19EA-491E-91B1-AC8448DE16B9}" srcId="{0C2415E9-81DA-46AD-867F-7FB92700C81E}" destId="{874DB961-D7B4-4D9D-B47E-D338AEA9AA4E}" srcOrd="2" destOrd="0" parTransId="{27EC7F8D-D2AD-48B5-B0C0-D36DDAE9ADDC}" sibTransId="{11E24DB0-AEFA-437E-9E2F-677884BA9084}"/>
    <dgm:cxn modelId="{BC6DED3D-60F4-40D8-94A4-FDC35ADB3F25}" type="presOf" srcId="{6AD89265-0B23-46AF-B13F-0BB4F2FE6FAF}" destId="{104A0D03-11B7-4096-9990-7A1693069F25}" srcOrd="0" destOrd="0" presId="urn:microsoft.com/office/officeart/2008/layout/AlternatingHexagons"/>
    <dgm:cxn modelId="{0859B58B-7C62-43D6-B76C-C94147A4A5C4}" type="presOf" srcId="{4E75AE06-B857-4D52-B9C5-BB548053442D}" destId="{6263532D-931B-4B22-974B-378328AD2521}" srcOrd="0" destOrd="0" presId="urn:microsoft.com/office/officeart/2008/layout/AlternatingHexagons"/>
    <dgm:cxn modelId="{1A395963-B57B-44D1-9E34-E2E4B0F706EF}" srcId="{F853D14B-E594-4613-BCAA-3139C6417CC3}" destId="{42D963E1-8733-4590-94D6-770A46FEFACB}" srcOrd="0" destOrd="0" parTransId="{75253B40-DEFB-46D1-8B5E-8C0251B3278C}" sibTransId="{DB1542DC-27E4-4F96-B07A-220DF2053594}"/>
    <dgm:cxn modelId="{0FEA5749-C890-47C4-9604-227FD3BE6EBE}" type="presOf" srcId="{11E24DB0-AEFA-437E-9E2F-677884BA9084}" destId="{B4314F9A-1DFB-47BB-BC48-6652F486FF61}" srcOrd="0" destOrd="0" presId="urn:microsoft.com/office/officeart/2008/layout/AlternatingHexagons"/>
    <dgm:cxn modelId="{695639A4-0E87-425B-90D8-0776633F1F2B}" type="presOf" srcId="{F853D14B-E594-4613-BCAA-3139C6417CC3}" destId="{120279F4-5EF7-4496-B12C-9FA40EF7A78D}" srcOrd="0" destOrd="0" presId="urn:microsoft.com/office/officeart/2008/layout/AlternatingHexagons"/>
    <dgm:cxn modelId="{7BFFFA71-9C29-4E3C-A2AF-3CECE7EEF93D}" type="presOf" srcId="{874DB961-D7B4-4D9D-B47E-D338AEA9AA4E}" destId="{C4B04099-F925-4F35-829C-24390DBBF87A}" srcOrd="0" destOrd="0" presId="urn:microsoft.com/office/officeart/2008/layout/AlternatingHexagons"/>
    <dgm:cxn modelId="{94BCE8F5-AC6A-4C1A-A6C4-7B22C2C2048B}" srcId="{0C2415E9-81DA-46AD-867F-7FB92700C81E}" destId="{F853D14B-E594-4613-BCAA-3139C6417CC3}" srcOrd="1" destOrd="0" parTransId="{7AD6C876-010D-4EF5-AB5C-103D49402648}" sibTransId="{6AD89265-0B23-46AF-B13F-0BB4F2FE6FAF}"/>
    <dgm:cxn modelId="{4D58304D-931C-42F1-B7A9-79B7124E4630}" type="presParOf" srcId="{A8D73058-5587-45E4-8161-C02EABA68A9D}" destId="{AAC456FB-8121-4A86-B450-713A6B744049}" srcOrd="0" destOrd="0" presId="urn:microsoft.com/office/officeart/2008/layout/AlternatingHexagons"/>
    <dgm:cxn modelId="{E044997B-EF34-45FF-AA87-605CA0C5A4FB}" type="presParOf" srcId="{AAC456FB-8121-4A86-B450-713A6B744049}" destId="{6263532D-931B-4B22-974B-378328AD2521}" srcOrd="0" destOrd="0" presId="urn:microsoft.com/office/officeart/2008/layout/AlternatingHexagons"/>
    <dgm:cxn modelId="{55D90F3E-AB10-40B7-A4AF-1D6549A163D8}" type="presParOf" srcId="{AAC456FB-8121-4A86-B450-713A6B744049}" destId="{507417E0-6488-46BF-BCB8-5975D71771B9}" srcOrd="1" destOrd="0" presId="urn:microsoft.com/office/officeart/2008/layout/AlternatingHexagons"/>
    <dgm:cxn modelId="{0ECE15F1-868A-4AEB-8388-8C67F5C3CF33}" type="presParOf" srcId="{AAC456FB-8121-4A86-B450-713A6B744049}" destId="{2D70496E-0590-4CA7-8242-14BAB83C3E8F}" srcOrd="2" destOrd="0" presId="urn:microsoft.com/office/officeart/2008/layout/AlternatingHexagons"/>
    <dgm:cxn modelId="{7597BB4C-AFB6-40E5-BB3C-5CA8CDD27E60}" type="presParOf" srcId="{AAC456FB-8121-4A86-B450-713A6B744049}" destId="{7EF0DFE8-87DA-40A7-8D5E-9A44943F74CB}" srcOrd="3" destOrd="0" presId="urn:microsoft.com/office/officeart/2008/layout/AlternatingHexagons"/>
    <dgm:cxn modelId="{97C26BE4-6579-40A9-859C-206F3628C2E3}" type="presParOf" srcId="{AAC456FB-8121-4A86-B450-713A6B744049}" destId="{0374EFA1-7FC3-45F2-B7A0-13002544EFE7}" srcOrd="4" destOrd="0" presId="urn:microsoft.com/office/officeart/2008/layout/AlternatingHexagons"/>
    <dgm:cxn modelId="{EE0B3474-8D16-4250-BCC9-1C78B0AB14D8}" type="presParOf" srcId="{A8D73058-5587-45E4-8161-C02EABA68A9D}" destId="{269E1350-994B-4523-B5A2-5D867A578F44}" srcOrd="1" destOrd="0" presId="urn:microsoft.com/office/officeart/2008/layout/AlternatingHexagons"/>
    <dgm:cxn modelId="{4C54210A-C944-4A76-8CC1-962A1B4EE0CF}" type="presParOf" srcId="{A8D73058-5587-45E4-8161-C02EABA68A9D}" destId="{2D253367-6569-4907-A8DD-708DB9D8890C}" srcOrd="2" destOrd="0" presId="urn:microsoft.com/office/officeart/2008/layout/AlternatingHexagons"/>
    <dgm:cxn modelId="{9A86F3DB-04D9-4D0A-A0B9-9DF2BA46066E}" type="presParOf" srcId="{2D253367-6569-4907-A8DD-708DB9D8890C}" destId="{120279F4-5EF7-4496-B12C-9FA40EF7A78D}" srcOrd="0" destOrd="0" presId="urn:microsoft.com/office/officeart/2008/layout/AlternatingHexagons"/>
    <dgm:cxn modelId="{56D6BEB8-573C-4E33-9015-30C311250F4C}" type="presParOf" srcId="{2D253367-6569-4907-A8DD-708DB9D8890C}" destId="{1D40137C-F4DC-4ED0-9779-CC55C124DFF4}" srcOrd="1" destOrd="0" presId="urn:microsoft.com/office/officeart/2008/layout/AlternatingHexagons"/>
    <dgm:cxn modelId="{2C142BBF-4BCA-4A5D-8DE2-292878EACFAB}" type="presParOf" srcId="{2D253367-6569-4907-A8DD-708DB9D8890C}" destId="{1B14FBAC-9F85-4AAB-BEC8-8866028BF320}" srcOrd="2" destOrd="0" presId="urn:microsoft.com/office/officeart/2008/layout/AlternatingHexagons"/>
    <dgm:cxn modelId="{EE6FE8E9-7B28-4BD3-9BE9-4AAB361578FB}" type="presParOf" srcId="{2D253367-6569-4907-A8DD-708DB9D8890C}" destId="{D05A4C84-E84E-49FD-A1E4-7C3F7E157F5D}" srcOrd="3" destOrd="0" presId="urn:microsoft.com/office/officeart/2008/layout/AlternatingHexagons"/>
    <dgm:cxn modelId="{4AB82B62-758D-49DE-A0AC-72874EFB7349}" type="presParOf" srcId="{2D253367-6569-4907-A8DD-708DB9D8890C}" destId="{104A0D03-11B7-4096-9990-7A1693069F25}" srcOrd="4" destOrd="0" presId="urn:microsoft.com/office/officeart/2008/layout/AlternatingHexagons"/>
    <dgm:cxn modelId="{6557C624-A3EF-48D9-BF09-39AA829C1D9F}" type="presParOf" srcId="{A8D73058-5587-45E4-8161-C02EABA68A9D}" destId="{E0735399-028A-466B-BF91-27398663C4A7}" srcOrd="3" destOrd="0" presId="urn:microsoft.com/office/officeart/2008/layout/AlternatingHexagons"/>
    <dgm:cxn modelId="{E3DD5218-91D5-44EE-8E2A-1A945BB02B7A}" type="presParOf" srcId="{A8D73058-5587-45E4-8161-C02EABA68A9D}" destId="{9295AE3B-0005-4B0B-B020-9F0D8AB99705}" srcOrd="4" destOrd="0" presId="urn:microsoft.com/office/officeart/2008/layout/AlternatingHexagons"/>
    <dgm:cxn modelId="{77068CD3-30C7-4887-9B51-CBE5BA13F3DF}" type="presParOf" srcId="{9295AE3B-0005-4B0B-B020-9F0D8AB99705}" destId="{C4B04099-F925-4F35-829C-24390DBBF87A}" srcOrd="0" destOrd="0" presId="urn:microsoft.com/office/officeart/2008/layout/AlternatingHexagons"/>
    <dgm:cxn modelId="{22CFA39C-898E-4F42-95B7-82E20CFC3E8C}" type="presParOf" srcId="{9295AE3B-0005-4B0B-B020-9F0D8AB99705}" destId="{57EAAC17-F02D-4A23-934F-1B81FB9F8FA2}" srcOrd="1" destOrd="0" presId="urn:microsoft.com/office/officeart/2008/layout/AlternatingHexagons"/>
    <dgm:cxn modelId="{6FCE03EB-616C-43A6-A753-A42A81D6D166}" type="presParOf" srcId="{9295AE3B-0005-4B0B-B020-9F0D8AB99705}" destId="{305310DC-61CE-496C-BA3A-18E41EBF1103}" srcOrd="2" destOrd="0" presId="urn:microsoft.com/office/officeart/2008/layout/AlternatingHexagons"/>
    <dgm:cxn modelId="{C3B20AE7-84D5-4248-9BD9-9832FF490E16}" type="presParOf" srcId="{9295AE3B-0005-4B0B-B020-9F0D8AB99705}" destId="{34150783-5A5D-45FD-9236-32B7EAA4B348}" srcOrd="3" destOrd="0" presId="urn:microsoft.com/office/officeart/2008/layout/AlternatingHexagons"/>
    <dgm:cxn modelId="{EFCD4D67-512D-4647-A2BB-CABA90A95D69}" type="presParOf" srcId="{9295AE3B-0005-4B0B-B020-9F0D8AB99705}" destId="{B4314F9A-1DFB-47BB-BC48-6652F486FF6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2415E9-81DA-46AD-867F-7FB92700C81E}" type="doc">
      <dgm:prSet loTypeId="urn:microsoft.com/office/officeart/2008/layout/AlternatingHexagons" loCatId="list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it-IT"/>
        </a:p>
      </dgm:t>
    </dgm:pt>
    <dgm:pt modelId="{4E75AE06-B857-4D52-B9C5-BB548053442D}">
      <dgm:prSet phldrT="[Testo]" custT="1"/>
      <dgm:spPr/>
      <dgm:t>
        <a:bodyPr anchor="t"/>
        <a:lstStyle/>
        <a:p>
          <a:r>
            <a:rPr lang="it-IT" sz="2000" b="0" dirty="0" smtClean="0">
              <a:solidFill>
                <a:schemeClr val="tx2">
                  <a:lumMod val="50000"/>
                </a:schemeClr>
              </a:solidFill>
            </a:rPr>
            <a:t>Promozione di una cultura del rispetto </a:t>
          </a:r>
          <a:endParaRPr lang="it-IT" sz="2000" dirty="0">
            <a:solidFill>
              <a:schemeClr val="tx2">
                <a:lumMod val="50000"/>
              </a:schemeClr>
            </a:solidFill>
          </a:endParaRPr>
        </a:p>
      </dgm:t>
    </dgm:pt>
    <dgm:pt modelId="{C84AFE15-2382-407B-85A3-C7420F1D6F22}" type="parTrans" cxnId="{EF7A963B-18BA-44E8-A24A-7B910F5F6AF4}">
      <dgm:prSet/>
      <dgm:spPr/>
      <dgm:t>
        <a:bodyPr/>
        <a:lstStyle/>
        <a:p>
          <a:endParaRPr lang="it-IT">
            <a:solidFill>
              <a:schemeClr val="tx2">
                <a:lumMod val="50000"/>
              </a:schemeClr>
            </a:solidFill>
          </a:endParaRPr>
        </a:p>
      </dgm:t>
    </dgm:pt>
    <dgm:pt modelId="{689A908C-D8AD-4AC1-9E99-21F5ADCABAD6}" type="sibTrans" cxnId="{EF7A963B-18BA-44E8-A24A-7B910F5F6AF4}">
      <dgm:prSet/>
      <dgm:spPr/>
      <dgm:t>
        <a:bodyPr/>
        <a:lstStyle/>
        <a:p>
          <a:endParaRPr lang="it-IT" dirty="0">
            <a:solidFill>
              <a:schemeClr val="tx2">
                <a:lumMod val="50000"/>
              </a:schemeClr>
            </a:solidFill>
          </a:endParaRPr>
        </a:p>
      </dgm:t>
    </dgm:pt>
    <dgm:pt modelId="{F853D14B-E594-4613-BCAA-3139C6417CC3}">
      <dgm:prSet phldrT="[Testo]" custT="1"/>
      <dgm:spPr/>
      <dgm:t>
        <a:bodyPr/>
        <a:lstStyle/>
        <a:p>
          <a:r>
            <a:rPr lang="it-IT" sz="1600" b="0" dirty="0" smtClean="0">
              <a:solidFill>
                <a:schemeClr val="tx2">
                  <a:lumMod val="50000"/>
                </a:schemeClr>
              </a:solidFill>
            </a:rPr>
            <a:t>Formazione</a:t>
          </a:r>
          <a:endParaRPr lang="it-IT" sz="1600" dirty="0">
            <a:solidFill>
              <a:schemeClr val="tx2">
                <a:lumMod val="50000"/>
              </a:schemeClr>
            </a:solidFill>
          </a:endParaRPr>
        </a:p>
      </dgm:t>
    </dgm:pt>
    <dgm:pt modelId="{7AD6C876-010D-4EF5-AB5C-103D49402648}" type="parTrans" cxnId="{94BCE8F5-AC6A-4C1A-A6C4-7B22C2C2048B}">
      <dgm:prSet/>
      <dgm:spPr/>
      <dgm:t>
        <a:bodyPr/>
        <a:lstStyle/>
        <a:p>
          <a:endParaRPr lang="it-IT">
            <a:solidFill>
              <a:schemeClr val="tx2">
                <a:lumMod val="50000"/>
              </a:schemeClr>
            </a:solidFill>
          </a:endParaRPr>
        </a:p>
      </dgm:t>
    </dgm:pt>
    <dgm:pt modelId="{6AD89265-0B23-46AF-B13F-0BB4F2FE6FAF}" type="sibTrans" cxnId="{94BCE8F5-AC6A-4C1A-A6C4-7B22C2C2048B}">
      <dgm:prSet/>
      <dgm:spPr/>
      <dgm:t>
        <a:bodyPr/>
        <a:lstStyle/>
        <a:p>
          <a:endParaRPr lang="it-IT" dirty="0" smtClean="0">
            <a:solidFill>
              <a:schemeClr val="tx2">
                <a:lumMod val="50000"/>
              </a:schemeClr>
            </a:solidFill>
          </a:endParaRPr>
        </a:p>
      </dgm:t>
    </dgm:pt>
    <dgm:pt modelId="{42D963E1-8733-4590-94D6-770A46FEFACB}">
      <dgm:prSet phldrT="[Testo]" phldr="1"/>
      <dgm:spPr/>
      <dgm:t>
        <a:bodyPr/>
        <a:lstStyle/>
        <a:p>
          <a:endParaRPr lang="it-IT">
            <a:solidFill>
              <a:schemeClr val="tx2">
                <a:lumMod val="50000"/>
              </a:schemeClr>
            </a:solidFill>
          </a:endParaRPr>
        </a:p>
      </dgm:t>
    </dgm:pt>
    <dgm:pt modelId="{75253B40-DEFB-46D1-8B5E-8C0251B3278C}" type="parTrans" cxnId="{1A395963-B57B-44D1-9E34-E2E4B0F706EF}">
      <dgm:prSet/>
      <dgm:spPr/>
      <dgm:t>
        <a:bodyPr/>
        <a:lstStyle/>
        <a:p>
          <a:endParaRPr lang="it-IT">
            <a:solidFill>
              <a:schemeClr val="tx2">
                <a:lumMod val="50000"/>
              </a:schemeClr>
            </a:solidFill>
          </a:endParaRPr>
        </a:p>
      </dgm:t>
    </dgm:pt>
    <dgm:pt modelId="{DB1542DC-27E4-4F96-B07A-220DF2053594}" type="sibTrans" cxnId="{1A395963-B57B-44D1-9E34-E2E4B0F706EF}">
      <dgm:prSet/>
      <dgm:spPr/>
      <dgm:t>
        <a:bodyPr/>
        <a:lstStyle/>
        <a:p>
          <a:endParaRPr lang="it-IT">
            <a:solidFill>
              <a:schemeClr val="tx2">
                <a:lumMod val="50000"/>
              </a:schemeClr>
            </a:solidFill>
          </a:endParaRPr>
        </a:p>
      </dgm:t>
    </dgm:pt>
    <dgm:pt modelId="{874DB961-D7B4-4D9D-B47E-D338AEA9AA4E}">
      <dgm:prSet phldrT="[Testo]" custT="1"/>
      <dgm:spPr/>
      <dgm:t>
        <a:bodyPr/>
        <a:lstStyle/>
        <a:p>
          <a:r>
            <a:rPr lang="it-IT" sz="1800" dirty="0" smtClean="0">
              <a:solidFill>
                <a:schemeClr val="tx2">
                  <a:lumMod val="50000"/>
                </a:schemeClr>
              </a:solidFill>
            </a:rPr>
            <a:t>Prevenzione del rischio</a:t>
          </a:r>
          <a:endParaRPr lang="it-IT" sz="1800" dirty="0">
            <a:solidFill>
              <a:schemeClr val="tx2">
                <a:lumMod val="50000"/>
              </a:schemeClr>
            </a:solidFill>
          </a:endParaRPr>
        </a:p>
      </dgm:t>
    </dgm:pt>
    <dgm:pt modelId="{27EC7F8D-D2AD-48B5-B0C0-D36DDAE9ADDC}" type="parTrans" cxnId="{162021AA-19EA-491E-91B1-AC8448DE16B9}">
      <dgm:prSet/>
      <dgm:spPr/>
      <dgm:t>
        <a:bodyPr/>
        <a:lstStyle/>
        <a:p>
          <a:endParaRPr lang="it-IT">
            <a:solidFill>
              <a:schemeClr val="tx2">
                <a:lumMod val="50000"/>
              </a:schemeClr>
            </a:solidFill>
          </a:endParaRPr>
        </a:p>
      </dgm:t>
    </dgm:pt>
    <dgm:pt modelId="{11E24DB0-AEFA-437E-9E2F-677884BA9084}" type="sibTrans" cxnId="{162021AA-19EA-491E-91B1-AC8448DE16B9}">
      <dgm:prSet/>
      <dgm:spPr/>
      <dgm:t>
        <a:bodyPr/>
        <a:lstStyle/>
        <a:p>
          <a:endParaRPr lang="it-IT">
            <a:solidFill>
              <a:schemeClr val="tx2">
                <a:lumMod val="50000"/>
              </a:schemeClr>
            </a:solidFill>
          </a:endParaRPr>
        </a:p>
      </dgm:t>
    </dgm:pt>
    <dgm:pt modelId="{A8D73058-5587-45E4-8161-C02EABA68A9D}" type="pres">
      <dgm:prSet presAssocID="{0C2415E9-81DA-46AD-867F-7FB92700C81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AC456FB-8121-4A86-B450-713A6B744049}" type="pres">
      <dgm:prSet presAssocID="{4E75AE06-B857-4D52-B9C5-BB548053442D}" presName="composite" presStyleCnt="0"/>
      <dgm:spPr/>
    </dgm:pt>
    <dgm:pt modelId="{6263532D-931B-4B22-974B-378328AD2521}" type="pres">
      <dgm:prSet presAssocID="{4E75AE06-B857-4D52-B9C5-BB548053442D}" presName="Parent1" presStyleLbl="node1" presStyleIdx="0" presStyleCnt="6" custScaleX="189330" custScaleY="141428" custLinFactNeighborX="-65447" custLinFactNeighborY="-794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7417E0-6488-46BF-BCB8-5975D71771B9}" type="pres">
      <dgm:prSet presAssocID="{4E75AE06-B857-4D52-B9C5-BB548053442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70496E-0590-4CA7-8242-14BAB83C3E8F}" type="pres">
      <dgm:prSet presAssocID="{4E75AE06-B857-4D52-B9C5-BB548053442D}" presName="BalanceSpacing" presStyleCnt="0"/>
      <dgm:spPr/>
    </dgm:pt>
    <dgm:pt modelId="{7EF0DFE8-87DA-40A7-8D5E-9A44943F74CB}" type="pres">
      <dgm:prSet presAssocID="{4E75AE06-B857-4D52-B9C5-BB548053442D}" presName="BalanceSpacing1" presStyleCnt="0"/>
      <dgm:spPr/>
    </dgm:pt>
    <dgm:pt modelId="{0374EFA1-7FC3-45F2-B7A0-13002544EFE7}" type="pres">
      <dgm:prSet presAssocID="{689A908C-D8AD-4AC1-9E99-21F5ADCABAD6}" presName="Accent1Text" presStyleLbl="node1" presStyleIdx="1" presStyleCnt="6" custScaleX="33839" custScaleY="35004" custLinFactX="66139" custLinFactNeighborX="100000" custLinFactNeighborY="-52567"/>
      <dgm:spPr/>
      <dgm:t>
        <a:bodyPr/>
        <a:lstStyle/>
        <a:p>
          <a:endParaRPr lang="it-IT"/>
        </a:p>
      </dgm:t>
    </dgm:pt>
    <dgm:pt modelId="{269E1350-994B-4523-B5A2-5D867A578F44}" type="pres">
      <dgm:prSet presAssocID="{689A908C-D8AD-4AC1-9E99-21F5ADCABAD6}" presName="spaceBetweenRectangles" presStyleCnt="0"/>
      <dgm:spPr/>
    </dgm:pt>
    <dgm:pt modelId="{2D253367-6569-4907-A8DD-708DB9D8890C}" type="pres">
      <dgm:prSet presAssocID="{F853D14B-E594-4613-BCAA-3139C6417CC3}" presName="composite" presStyleCnt="0"/>
      <dgm:spPr/>
    </dgm:pt>
    <dgm:pt modelId="{120279F4-5EF7-4496-B12C-9FA40EF7A78D}" type="pres">
      <dgm:prSet presAssocID="{F853D14B-E594-4613-BCAA-3139C6417CC3}" presName="Parent1" presStyleLbl="node1" presStyleIdx="2" presStyleCnt="6" custScaleX="156538" custScaleY="135632" custLinFactNeighborX="65138" custLinFactNeighborY="-467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40137C-F4DC-4ED0-9779-CC55C124DFF4}" type="pres">
      <dgm:prSet presAssocID="{F853D14B-E594-4613-BCAA-3139C6417CC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14FBAC-9F85-4AAB-BEC8-8866028BF320}" type="pres">
      <dgm:prSet presAssocID="{F853D14B-E594-4613-BCAA-3139C6417CC3}" presName="BalanceSpacing" presStyleCnt="0"/>
      <dgm:spPr/>
    </dgm:pt>
    <dgm:pt modelId="{D05A4C84-E84E-49FD-A1E4-7C3F7E157F5D}" type="pres">
      <dgm:prSet presAssocID="{F853D14B-E594-4613-BCAA-3139C6417CC3}" presName="BalanceSpacing1" presStyleCnt="0"/>
      <dgm:spPr/>
    </dgm:pt>
    <dgm:pt modelId="{104A0D03-11B7-4096-9990-7A1693069F25}" type="pres">
      <dgm:prSet presAssocID="{6AD89265-0B23-46AF-B13F-0BB4F2FE6FAF}" presName="Accent1Text" presStyleLbl="node1" presStyleIdx="3" presStyleCnt="6" custFlipVert="1" custFlipHor="1" custScaleX="28299" custScaleY="28332" custLinFactY="-3755" custLinFactNeighborX="34979" custLinFactNeighborY="-100000"/>
      <dgm:spPr/>
      <dgm:t>
        <a:bodyPr/>
        <a:lstStyle/>
        <a:p>
          <a:endParaRPr lang="it-IT"/>
        </a:p>
      </dgm:t>
    </dgm:pt>
    <dgm:pt modelId="{E0735399-028A-466B-BF91-27398663C4A7}" type="pres">
      <dgm:prSet presAssocID="{6AD89265-0B23-46AF-B13F-0BB4F2FE6FAF}" presName="spaceBetweenRectangles" presStyleCnt="0"/>
      <dgm:spPr/>
    </dgm:pt>
    <dgm:pt modelId="{9295AE3B-0005-4B0B-B020-9F0D8AB99705}" type="pres">
      <dgm:prSet presAssocID="{874DB961-D7B4-4D9D-B47E-D338AEA9AA4E}" presName="composite" presStyleCnt="0"/>
      <dgm:spPr/>
    </dgm:pt>
    <dgm:pt modelId="{C4B04099-F925-4F35-829C-24390DBBF87A}" type="pres">
      <dgm:prSet presAssocID="{874DB961-D7B4-4D9D-B47E-D338AEA9AA4E}" presName="Parent1" presStyleLbl="node1" presStyleIdx="4" presStyleCnt="6" custScaleX="171423" custScaleY="135571" custLinFactNeighborX="-66806" custLinFactNeighborY="-543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EAAC17-F02D-4A23-934F-1B81FB9F8FA2}" type="pres">
      <dgm:prSet presAssocID="{874DB961-D7B4-4D9D-B47E-D338AEA9AA4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5310DC-61CE-496C-BA3A-18E41EBF1103}" type="pres">
      <dgm:prSet presAssocID="{874DB961-D7B4-4D9D-B47E-D338AEA9AA4E}" presName="BalanceSpacing" presStyleCnt="0"/>
      <dgm:spPr/>
    </dgm:pt>
    <dgm:pt modelId="{34150783-5A5D-45FD-9236-32B7EAA4B348}" type="pres">
      <dgm:prSet presAssocID="{874DB961-D7B4-4D9D-B47E-D338AEA9AA4E}" presName="BalanceSpacing1" presStyleCnt="0"/>
      <dgm:spPr/>
    </dgm:pt>
    <dgm:pt modelId="{B4314F9A-1DFB-47BB-BC48-6652F486FF61}" type="pres">
      <dgm:prSet presAssocID="{11E24DB0-AEFA-437E-9E2F-677884BA9084}" presName="Accent1Text" presStyleLbl="node1" presStyleIdx="5" presStyleCnt="6" custFlipVert="1" custFlipHor="1" custScaleX="44578" custScaleY="46977"/>
      <dgm:spPr/>
      <dgm:t>
        <a:bodyPr/>
        <a:lstStyle/>
        <a:p>
          <a:endParaRPr lang="it-IT"/>
        </a:p>
      </dgm:t>
    </dgm:pt>
  </dgm:ptLst>
  <dgm:cxnLst>
    <dgm:cxn modelId="{E61A7E38-9264-49C3-AB11-F07D1F4AE3E1}" type="presOf" srcId="{F853D14B-E594-4613-BCAA-3139C6417CC3}" destId="{120279F4-5EF7-4496-B12C-9FA40EF7A78D}" srcOrd="0" destOrd="0" presId="urn:microsoft.com/office/officeart/2008/layout/AlternatingHexagons"/>
    <dgm:cxn modelId="{EF7A963B-18BA-44E8-A24A-7B910F5F6AF4}" srcId="{0C2415E9-81DA-46AD-867F-7FB92700C81E}" destId="{4E75AE06-B857-4D52-B9C5-BB548053442D}" srcOrd="0" destOrd="0" parTransId="{C84AFE15-2382-407B-85A3-C7420F1D6F22}" sibTransId="{689A908C-D8AD-4AC1-9E99-21F5ADCABAD6}"/>
    <dgm:cxn modelId="{E9A1136E-D0C0-4E73-A3BB-CAA1E8DFBC49}" type="presOf" srcId="{11E24DB0-AEFA-437E-9E2F-677884BA9084}" destId="{B4314F9A-1DFB-47BB-BC48-6652F486FF61}" srcOrd="0" destOrd="0" presId="urn:microsoft.com/office/officeart/2008/layout/AlternatingHexagons"/>
    <dgm:cxn modelId="{162021AA-19EA-491E-91B1-AC8448DE16B9}" srcId="{0C2415E9-81DA-46AD-867F-7FB92700C81E}" destId="{874DB961-D7B4-4D9D-B47E-D338AEA9AA4E}" srcOrd="2" destOrd="0" parTransId="{27EC7F8D-D2AD-48B5-B0C0-D36DDAE9ADDC}" sibTransId="{11E24DB0-AEFA-437E-9E2F-677884BA9084}"/>
    <dgm:cxn modelId="{29A81292-FF31-4AAD-9995-B38E5DBFC567}" type="presOf" srcId="{42D963E1-8733-4590-94D6-770A46FEFACB}" destId="{1D40137C-F4DC-4ED0-9779-CC55C124DFF4}" srcOrd="0" destOrd="0" presId="urn:microsoft.com/office/officeart/2008/layout/AlternatingHexagons"/>
    <dgm:cxn modelId="{16CE5411-09B1-47DB-9C6E-C686F0C07495}" type="presOf" srcId="{874DB961-D7B4-4D9D-B47E-D338AEA9AA4E}" destId="{C4B04099-F925-4F35-829C-24390DBBF87A}" srcOrd="0" destOrd="0" presId="urn:microsoft.com/office/officeart/2008/layout/AlternatingHexagons"/>
    <dgm:cxn modelId="{1A395963-B57B-44D1-9E34-E2E4B0F706EF}" srcId="{F853D14B-E594-4613-BCAA-3139C6417CC3}" destId="{42D963E1-8733-4590-94D6-770A46FEFACB}" srcOrd="0" destOrd="0" parTransId="{75253B40-DEFB-46D1-8B5E-8C0251B3278C}" sibTransId="{DB1542DC-27E4-4F96-B07A-220DF2053594}"/>
    <dgm:cxn modelId="{9E2A8B46-BB71-49D3-9815-A3F0CAAA5316}" type="presOf" srcId="{4E75AE06-B857-4D52-B9C5-BB548053442D}" destId="{6263532D-931B-4B22-974B-378328AD2521}" srcOrd="0" destOrd="0" presId="urn:microsoft.com/office/officeart/2008/layout/AlternatingHexagons"/>
    <dgm:cxn modelId="{23680172-3A91-488C-90B1-5B1AC1545560}" type="presOf" srcId="{6AD89265-0B23-46AF-B13F-0BB4F2FE6FAF}" destId="{104A0D03-11B7-4096-9990-7A1693069F25}" srcOrd="0" destOrd="0" presId="urn:microsoft.com/office/officeart/2008/layout/AlternatingHexagons"/>
    <dgm:cxn modelId="{94BCE8F5-AC6A-4C1A-A6C4-7B22C2C2048B}" srcId="{0C2415E9-81DA-46AD-867F-7FB92700C81E}" destId="{F853D14B-E594-4613-BCAA-3139C6417CC3}" srcOrd="1" destOrd="0" parTransId="{7AD6C876-010D-4EF5-AB5C-103D49402648}" sibTransId="{6AD89265-0B23-46AF-B13F-0BB4F2FE6FAF}"/>
    <dgm:cxn modelId="{4CB0DACF-C659-41E0-A368-9A252F38B473}" type="presOf" srcId="{689A908C-D8AD-4AC1-9E99-21F5ADCABAD6}" destId="{0374EFA1-7FC3-45F2-B7A0-13002544EFE7}" srcOrd="0" destOrd="0" presId="urn:microsoft.com/office/officeart/2008/layout/AlternatingHexagons"/>
    <dgm:cxn modelId="{E4424F52-5A30-4E11-B65C-84B66DF97954}" type="presOf" srcId="{0C2415E9-81DA-46AD-867F-7FB92700C81E}" destId="{A8D73058-5587-45E4-8161-C02EABA68A9D}" srcOrd="0" destOrd="0" presId="urn:microsoft.com/office/officeart/2008/layout/AlternatingHexagons"/>
    <dgm:cxn modelId="{F4030EF4-83E2-4838-B1C7-BF40216A553E}" type="presParOf" srcId="{A8D73058-5587-45E4-8161-C02EABA68A9D}" destId="{AAC456FB-8121-4A86-B450-713A6B744049}" srcOrd="0" destOrd="0" presId="urn:microsoft.com/office/officeart/2008/layout/AlternatingHexagons"/>
    <dgm:cxn modelId="{65401464-70D4-4BFA-AD52-24F417CE316E}" type="presParOf" srcId="{AAC456FB-8121-4A86-B450-713A6B744049}" destId="{6263532D-931B-4B22-974B-378328AD2521}" srcOrd="0" destOrd="0" presId="urn:microsoft.com/office/officeart/2008/layout/AlternatingHexagons"/>
    <dgm:cxn modelId="{26908DCC-6719-4F7B-9F07-6FC5F309E33B}" type="presParOf" srcId="{AAC456FB-8121-4A86-B450-713A6B744049}" destId="{507417E0-6488-46BF-BCB8-5975D71771B9}" srcOrd="1" destOrd="0" presId="urn:microsoft.com/office/officeart/2008/layout/AlternatingHexagons"/>
    <dgm:cxn modelId="{0C9B1D95-274C-4D51-AB8C-CB0B4E1B5313}" type="presParOf" srcId="{AAC456FB-8121-4A86-B450-713A6B744049}" destId="{2D70496E-0590-4CA7-8242-14BAB83C3E8F}" srcOrd="2" destOrd="0" presId="urn:microsoft.com/office/officeart/2008/layout/AlternatingHexagons"/>
    <dgm:cxn modelId="{BE4C6363-945E-40DB-83D6-230D2D536181}" type="presParOf" srcId="{AAC456FB-8121-4A86-B450-713A6B744049}" destId="{7EF0DFE8-87DA-40A7-8D5E-9A44943F74CB}" srcOrd="3" destOrd="0" presId="urn:microsoft.com/office/officeart/2008/layout/AlternatingHexagons"/>
    <dgm:cxn modelId="{200CDD6D-FD63-48C5-9656-28664B27BB07}" type="presParOf" srcId="{AAC456FB-8121-4A86-B450-713A6B744049}" destId="{0374EFA1-7FC3-45F2-B7A0-13002544EFE7}" srcOrd="4" destOrd="0" presId="urn:microsoft.com/office/officeart/2008/layout/AlternatingHexagons"/>
    <dgm:cxn modelId="{40C1B84E-8BE6-4E2C-B041-A83AC36239FE}" type="presParOf" srcId="{A8D73058-5587-45E4-8161-C02EABA68A9D}" destId="{269E1350-994B-4523-B5A2-5D867A578F44}" srcOrd="1" destOrd="0" presId="urn:microsoft.com/office/officeart/2008/layout/AlternatingHexagons"/>
    <dgm:cxn modelId="{E16C829D-18DA-417A-9BA9-81692FEF5CE0}" type="presParOf" srcId="{A8D73058-5587-45E4-8161-C02EABA68A9D}" destId="{2D253367-6569-4907-A8DD-708DB9D8890C}" srcOrd="2" destOrd="0" presId="urn:microsoft.com/office/officeart/2008/layout/AlternatingHexagons"/>
    <dgm:cxn modelId="{780643A9-33C2-46A6-A4E0-199F0AC86E4F}" type="presParOf" srcId="{2D253367-6569-4907-A8DD-708DB9D8890C}" destId="{120279F4-5EF7-4496-B12C-9FA40EF7A78D}" srcOrd="0" destOrd="0" presId="urn:microsoft.com/office/officeart/2008/layout/AlternatingHexagons"/>
    <dgm:cxn modelId="{6B2103E5-E8C8-4747-AB3D-6B0A50347B1A}" type="presParOf" srcId="{2D253367-6569-4907-A8DD-708DB9D8890C}" destId="{1D40137C-F4DC-4ED0-9779-CC55C124DFF4}" srcOrd="1" destOrd="0" presId="urn:microsoft.com/office/officeart/2008/layout/AlternatingHexagons"/>
    <dgm:cxn modelId="{23A6EB7F-1453-4B00-BF76-E7FB15320C10}" type="presParOf" srcId="{2D253367-6569-4907-A8DD-708DB9D8890C}" destId="{1B14FBAC-9F85-4AAB-BEC8-8866028BF320}" srcOrd="2" destOrd="0" presId="urn:microsoft.com/office/officeart/2008/layout/AlternatingHexagons"/>
    <dgm:cxn modelId="{E8FAD967-885A-40F7-8A6B-D20EF7AFEAD7}" type="presParOf" srcId="{2D253367-6569-4907-A8DD-708DB9D8890C}" destId="{D05A4C84-E84E-49FD-A1E4-7C3F7E157F5D}" srcOrd="3" destOrd="0" presId="urn:microsoft.com/office/officeart/2008/layout/AlternatingHexagons"/>
    <dgm:cxn modelId="{0E3D449D-39CB-4C4B-B766-7D3B58F891CA}" type="presParOf" srcId="{2D253367-6569-4907-A8DD-708DB9D8890C}" destId="{104A0D03-11B7-4096-9990-7A1693069F25}" srcOrd="4" destOrd="0" presId="urn:microsoft.com/office/officeart/2008/layout/AlternatingHexagons"/>
    <dgm:cxn modelId="{E858161F-B57D-4D5D-8C0F-20E8E01761A2}" type="presParOf" srcId="{A8D73058-5587-45E4-8161-C02EABA68A9D}" destId="{E0735399-028A-466B-BF91-27398663C4A7}" srcOrd="3" destOrd="0" presId="urn:microsoft.com/office/officeart/2008/layout/AlternatingHexagons"/>
    <dgm:cxn modelId="{83262B33-B562-4CB2-9572-692BB8EC9B1E}" type="presParOf" srcId="{A8D73058-5587-45E4-8161-C02EABA68A9D}" destId="{9295AE3B-0005-4B0B-B020-9F0D8AB99705}" srcOrd="4" destOrd="0" presId="urn:microsoft.com/office/officeart/2008/layout/AlternatingHexagons"/>
    <dgm:cxn modelId="{3B462CD5-96C4-40F4-8003-C5A53153100E}" type="presParOf" srcId="{9295AE3B-0005-4B0B-B020-9F0D8AB99705}" destId="{C4B04099-F925-4F35-829C-24390DBBF87A}" srcOrd="0" destOrd="0" presId="urn:microsoft.com/office/officeart/2008/layout/AlternatingHexagons"/>
    <dgm:cxn modelId="{FF17323D-866B-4B0D-AC62-692DEF6ABE97}" type="presParOf" srcId="{9295AE3B-0005-4B0B-B020-9F0D8AB99705}" destId="{57EAAC17-F02D-4A23-934F-1B81FB9F8FA2}" srcOrd="1" destOrd="0" presId="urn:microsoft.com/office/officeart/2008/layout/AlternatingHexagons"/>
    <dgm:cxn modelId="{CA2615FE-8644-45D2-B931-74793C6474B1}" type="presParOf" srcId="{9295AE3B-0005-4B0B-B020-9F0D8AB99705}" destId="{305310DC-61CE-496C-BA3A-18E41EBF1103}" srcOrd="2" destOrd="0" presId="urn:microsoft.com/office/officeart/2008/layout/AlternatingHexagons"/>
    <dgm:cxn modelId="{03FFB7C0-FD6E-4B25-9710-44D3BFBFC91F}" type="presParOf" srcId="{9295AE3B-0005-4B0B-B020-9F0D8AB99705}" destId="{34150783-5A5D-45FD-9236-32B7EAA4B348}" srcOrd="3" destOrd="0" presId="urn:microsoft.com/office/officeart/2008/layout/AlternatingHexagons"/>
    <dgm:cxn modelId="{54ED0342-0789-45EE-B7A0-AA7C427E47B9}" type="presParOf" srcId="{9295AE3B-0005-4B0B-B020-9F0D8AB99705}" destId="{B4314F9A-1DFB-47BB-BC48-6652F486FF6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2415E9-81DA-46AD-867F-7FB92700C81E}" type="doc">
      <dgm:prSet loTypeId="urn:microsoft.com/office/officeart/2008/layout/AlternatingHexagons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it-IT"/>
        </a:p>
      </dgm:t>
    </dgm:pt>
    <dgm:pt modelId="{F853D14B-E594-4613-BCAA-3139C6417CC3}">
      <dgm:prSet phldrT="[Testo]" custT="1"/>
      <dgm:spPr/>
      <dgm:t>
        <a:bodyPr/>
        <a:lstStyle/>
        <a:p>
          <a:r>
            <a:rPr lang="it-IT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Definizione politiche chiare</a:t>
          </a:r>
          <a:endParaRPr lang="it-IT" sz="16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6C876-010D-4EF5-AB5C-103D49402648}" type="parTrans" cxnId="{94BCE8F5-AC6A-4C1A-A6C4-7B22C2C2048B}">
      <dgm:prSet/>
      <dgm:spPr/>
      <dgm:t>
        <a:bodyPr/>
        <a:lstStyle/>
        <a:p>
          <a:endParaRPr lang="it-IT" sz="140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D89265-0B23-46AF-B13F-0BB4F2FE6FAF}" type="sibTrans" cxnId="{94BCE8F5-AC6A-4C1A-A6C4-7B22C2C2048B}">
      <dgm:prSet custT="1"/>
      <dgm:spPr/>
      <dgm:t>
        <a:bodyPr/>
        <a:lstStyle/>
        <a:p>
          <a:r>
            <a:rPr lang="it-IT" sz="1800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Analisi e intervento su fattori organizzativi e psicosociali</a:t>
          </a:r>
          <a:endParaRPr lang="it-IT" sz="18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DB961-D7B4-4D9D-B47E-D338AEA9AA4E}">
      <dgm:prSet phldrT="[Testo]" custT="1"/>
      <dgm:spPr/>
      <dgm:t>
        <a:bodyPr/>
        <a:lstStyle/>
        <a:p>
          <a:endParaRPr lang="it-IT" sz="14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E24DB0-AEFA-437E-9E2F-677884BA9084}" type="sibTrans" cxnId="{162021AA-19EA-491E-91B1-AC8448DE16B9}">
      <dgm:prSet custT="1"/>
      <dgm:spPr/>
      <dgm:t>
        <a:bodyPr/>
        <a:lstStyle/>
        <a:p>
          <a:r>
            <a:rPr lang="it-IT" sz="1600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Implementazione procedure di segnalazione</a:t>
          </a:r>
          <a:endParaRPr lang="it-IT" sz="16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EC7F8D-D2AD-48B5-B0C0-D36DDAE9ADDC}" type="parTrans" cxnId="{162021AA-19EA-491E-91B1-AC8448DE16B9}">
      <dgm:prSet/>
      <dgm:spPr/>
      <dgm:t>
        <a:bodyPr/>
        <a:lstStyle/>
        <a:p>
          <a:endParaRPr lang="it-IT" sz="140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75AE06-B857-4D52-B9C5-BB548053442D}">
      <dgm:prSet phldrT="[Testo]" custT="1"/>
      <dgm:spPr/>
      <dgm:t>
        <a:bodyPr/>
        <a:lstStyle/>
        <a:p>
          <a:endParaRPr lang="it-IT" sz="10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A908C-D8AD-4AC1-9E99-21F5ADCABAD6}" type="sibTrans" cxnId="{EF7A963B-18BA-44E8-A24A-7B910F5F6AF4}">
      <dgm:prSet custT="1"/>
      <dgm:spPr/>
      <dgm:t>
        <a:bodyPr anchor="t"/>
        <a:lstStyle/>
        <a:p>
          <a:r>
            <a:rPr lang="it-IT" sz="1600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Valutazione clima aziendale</a:t>
          </a:r>
          <a:endParaRPr lang="it-IT" sz="16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4AFE15-2382-407B-85A3-C7420F1D6F22}" type="parTrans" cxnId="{EF7A963B-18BA-44E8-A24A-7B910F5F6AF4}">
      <dgm:prSet/>
      <dgm:spPr/>
      <dgm:t>
        <a:bodyPr/>
        <a:lstStyle/>
        <a:p>
          <a:endParaRPr lang="it-IT" sz="140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D73058-5587-45E4-8161-C02EABA68A9D}" type="pres">
      <dgm:prSet presAssocID="{0C2415E9-81DA-46AD-867F-7FB92700C81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AAC456FB-8121-4A86-B450-713A6B744049}" type="pres">
      <dgm:prSet presAssocID="{4E75AE06-B857-4D52-B9C5-BB548053442D}" presName="composite" presStyleCnt="0"/>
      <dgm:spPr/>
    </dgm:pt>
    <dgm:pt modelId="{6263532D-931B-4B22-974B-378328AD2521}" type="pres">
      <dgm:prSet presAssocID="{4E75AE06-B857-4D52-B9C5-BB548053442D}" presName="Parent1" presStyleLbl="node1" presStyleIdx="0" presStyleCnt="6" custFlipVert="1" custFlipHor="1" custScaleX="60552" custScaleY="48716" custLinFactX="-84910" custLinFactNeighborX="-100000" custLinFactNeighborY="194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7417E0-6488-46BF-BCB8-5975D71771B9}" type="pres">
      <dgm:prSet presAssocID="{4E75AE06-B857-4D52-B9C5-BB548053442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70496E-0590-4CA7-8242-14BAB83C3E8F}" type="pres">
      <dgm:prSet presAssocID="{4E75AE06-B857-4D52-B9C5-BB548053442D}" presName="BalanceSpacing" presStyleCnt="0"/>
      <dgm:spPr/>
    </dgm:pt>
    <dgm:pt modelId="{7EF0DFE8-87DA-40A7-8D5E-9A44943F74CB}" type="pres">
      <dgm:prSet presAssocID="{4E75AE06-B857-4D52-B9C5-BB548053442D}" presName="BalanceSpacing1" presStyleCnt="0"/>
      <dgm:spPr/>
    </dgm:pt>
    <dgm:pt modelId="{0374EFA1-7FC3-45F2-B7A0-13002544EFE7}" type="pres">
      <dgm:prSet presAssocID="{689A908C-D8AD-4AC1-9E99-21F5ADCABAD6}" presName="Accent1Text" presStyleLbl="node1" presStyleIdx="1" presStyleCnt="6" custScaleX="162739" custScaleY="115789" custLinFactNeighborX="41267" custLinFactNeighborY="-4191"/>
      <dgm:spPr/>
      <dgm:t>
        <a:bodyPr/>
        <a:lstStyle/>
        <a:p>
          <a:endParaRPr lang="it-IT"/>
        </a:p>
      </dgm:t>
    </dgm:pt>
    <dgm:pt modelId="{269E1350-994B-4523-B5A2-5D867A578F44}" type="pres">
      <dgm:prSet presAssocID="{689A908C-D8AD-4AC1-9E99-21F5ADCABAD6}" presName="spaceBetweenRectangles" presStyleCnt="0"/>
      <dgm:spPr/>
    </dgm:pt>
    <dgm:pt modelId="{2D253367-6569-4907-A8DD-708DB9D8890C}" type="pres">
      <dgm:prSet presAssocID="{F853D14B-E594-4613-BCAA-3139C6417CC3}" presName="composite" presStyleCnt="0"/>
      <dgm:spPr/>
    </dgm:pt>
    <dgm:pt modelId="{120279F4-5EF7-4496-B12C-9FA40EF7A78D}" type="pres">
      <dgm:prSet presAssocID="{F853D14B-E594-4613-BCAA-3139C6417CC3}" presName="Parent1" presStyleLbl="node1" presStyleIdx="2" presStyleCnt="6" custScaleX="169009" custScaleY="119330" custLinFactX="-35762" custLinFactNeighborX="-100000" custLinFactNeighborY="-190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40137C-F4DC-4ED0-9779-CC55C124DFF4}" type="pres">
      <dgm:prSet presAssocID="{F853D14B-E594-4613-BCAA-3139C6417CC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14FBAC-9F85-4AAB-BEC8-8866028BF320}" type="pres">
      <dgm:prSet presAssocID="{F853D14B-E594-4613-BCAA-3139C6417CC3}" presName="BalanceSpacing" presStyleCnt="0"/>
      <dgm:spPr/>
    </dgm:pt>
    <dgm:pt modelId="{D05A4C84-E84E-49FD-A1E4-7C3F7E157F5D}" type="pres">
      <dgm:prSet presAssocID="{F853D14B-E594-4613-BCAA-3139C6417CC3}" presName="BalanceSpacing1" presStyleCnt="0"/>
      <dgm:spPr/>
    </dgm:pt>
    <dgm:pt modelId="{104A0D03-11B7-4096-9990-7A1693069F25}" type="pres">
      <dgm:prSet presAssocID="{6AD89265-0B23-46AF-B13F-0BB4F2FE6FAF}" presName="Accent1Text" presStyleLbl="node1" presStyleIdx="3" presStyleCnt="6" custScaleX="189693" custScaleY="147567" custLinFactNeighborX="-14322" custLinFactNeighborY="-19062"/>
      <dgm:spPr/>
      <dgm:t>
        <a:bodyPr/>
        <a:lstStyle/>
        <a:p>
          <a:endParaRPr lang="it-IT"/>
        </a:p>
      </dgm:t>
    </dgm:pt>
    <dgm:pt modelId="{E0735399-028A-466B-BF91-27398663C4A7}" type="pres">
      <dgm:prSet presAssocID="{6AD89265-0B23-46AF-B13F-0BB4F2FE6FAF}" presName="spaceBetweenRectangles" presStyleCnt="0"/>
      <dgm:spPr/>
    </dgm:pt>
    <dgm:pt modelId="{9295AE3B-0005-4B0B-B020-9F0D8AB99705}" type="pres">
      <dgm:prSet presAssocID="{874DB961-D7B4-4D9D-B47E-D338AEA9AA4E}" presName="composite" presStyleCnt="0"/>
      <dgm:spPr/>
    </dgm:pt>
    <dgm:pt modelId="{C4B04099-F925-4F35-829C-24390DBBF87A}" type="pres">
      <dgm:prSet presAssocID="{874DB961-D7B4-4D9D-B47E-D338AEA9AA4E}" presName="Parent1" presStyleLbl="node1" presStyleIdx="4" presStyleCnt="6" custScaleX="44641" custScaleY="42801" custLinFactNeighborX="-6553" custLinFactNeighborY="265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EAAC17-F02D-4A23-934F-1B81FB9F8FA2}" type="pres">
      <dgm:prSet presAssocID="{874DB961-D7B4-4D9D-B47E-D338AEA9AA4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5310DC-61CE-496C-BA3A-18E41EBF1103}" type="pres">
      <dgm:prSet presAssocID="{874DB961-D7B4-4D9D-B47E-D338AEA9AA4E}" presName="BalanceSpacing" presStyleCnt="0"/>
      <dgm:spPr/>
    </dgm:pt>
    <dgm:pt modelId="{34150783-5A5D-45FD-9236-32B7EAA4B348}" type="pres">
      <dgm:prSet presAssocID="{874DB961-D7B4-4D9D-B47E-D338AEA9AA4E}" presName="BalanceSpacing1" presStyleCnt="0"/>
      <dgm:spPr/>
    </dgm:pt>
    <dgm:pt modelId="{B4314F9A-1DFB-47BB-BC48-6652F486FF61}" type="pres">
      <dgm:prSet presAssocID="{11E24DB0-AEFA-437E-9E2F-677884BA9084}" presName="Accent1Text" presStyleLbl="node1" presStyleIdx="5" presStyleCnt="6" custScaleX="207377" custScaleY="133554" custLinFactNeighborX="38906" custLinFactNeighborY="-31392"/>
      <dgm:spPr/>
      <dgm:t>
        <a:bodyPr/>
        <a:lstStyle/>
        <a:p>
          <a:endParaRPr lang="it-IT"/>
        </a:p>
      </dgm:t>
    </dgm:pt>
  </dgm:ptLst>
  <dgm:cxnLst>
    <dgm:cxn modelId="{EB3BF2C1-E71E-4986-B367-CD03B5516507}" type="presOf" srcId="{6AD89265-0B23-46AF-B13F-0BB4F2FE6FAF}" destId="{104A0D03-11B7-4096-9990-7A1693069F25}" srcOrd="0" destOrd="0" presId="urn:microsoft.com/office/officeart/2008/layout/AlternatingHexagons"/>
    <dgm:cxn modelId="{EF7A963B-18BA-44E8-A24A-7B910F5F6AF4}" srcId="{0C2415E9-81DA-46AD-867F-7FB92700C81E}" destId="{4E75AE06-B857-4D52-B9C5-BB548053442D}" srcOrd="0" destOrd="0" parTransId="{C84AFE15-2382-407B-85A3-C7420F1D6F22}" sibTransId="{689A908C-D8AD-4AC1-9E99-21F5ADCABAD6}"/>
    <dgm:cxn modelId="{162021AA-19EA-491E-91B1-AC8448DE16B9}" srcId="{0C2415E9-81DA-46AD-867F-7FB92700C81E}" destId="{874DB961-D7B4-4D9D-B47E-D338AEA9AA4E}" srcOrd="2" destOrd="0" parTransId="{27EC7F8D-D2AD-48B5-B0C0-D36DDAE9ADDC}" sibTransId="{11E24DB0-AEFA-437E-9E2F-677884BA9084}"/>
    <dgm:cxn modelId="{86E35962-CA3E-43AF-8A8A-DB2698491999}" type="presOf" srcId="{11E24DB0-AEFA-437E-9E2F-677884BA9084}" destId="{B4314F9A-1DFB-47BB-BC48-6652F486FF61}" srcOrd="0" destOrd="0" presId="urn:microsoft.com/office/officeart/2008/layout/AlternatingHexagons"/>
    <dgm:cxn modelId="{D88E2152-E119-40BA-A682-9CCD76CF8E13}" type="presOf" srcId="{4E75AE06-B857-4D52-B9C5-BB548053442D}" destId="{6263532D-931B-4B22-974B-378328AD2521}" srcOrd="0" destOrd="0" presId="urn:microsoft.com/office/officeart/2008/layout/AlternatingHexagons"/>
    <dgm:cxn modelId="{256D8C50-36E8-45E0-9FAD-311ADC47BE86}" type="presOf" srcId="{F853D14B-E594-4613-BCAA-3139C6417CC3}" destId="{120279F4-5EF7-4496-B12C-9FA40EF7A78D}" srcOrd="0" destOrd="0" presId="urn:microsoft.com/office/officeart/2008/layout/AlternatingHexagons"/>
    <dgm:cxn modelId="{F834B8C2-4458-495F-924C-CC6861D7E9BA}" type="presOf" srcId="{0C2415E9-81DA-46AD-867F-7FB92700C81E}" destId="{A8D73058-5587-45E4-8161-C02EABA68A9D}" srcOrd="0" destOrd="0" presId="urn:microsoft.com/office/officeart/2008/layout/AlternatingHexagons"/>
    <dgm:cxn modelId="{F0ACF982-A1E7-4425-9209-795447C13FAE}" type="presOf" srcId="{689A908C-D8AD-4AC1-9E99-21F5ADCABAD6}" destId="{0374EFA1-7FC3-45F2-B7A0-13002544EFE7}" srcOrd="0" destOrd="0" presId="urn:microsoft.com/office/officeart/2008/layout/AlternatingHexagons"/>
    <dgm:cxn modelId="{94BCE8F5-AC6A-4C1A-A6C4-7B22C2C2048B}" srcId="{0C2415E9-81DA-46AD-867F-7FB92700C81E}" destId="{F853D14B-E594-4613-BCAA-3139C6417CC3}" srcOrd="1" destOrd="0" parTransId="{7AD6C876-010D-4EF5-AB5C-103D49402648}" sibTransId="{6AD89265-0B23-46AF-B13F-0BB4F2FE6FAF}"/>
    <dgm:cxn modelId="{E33F7C81-157A-4F49-A074-AC20221AAF37}" type="presOf" srcId="{874DB961-D7B4-4D9D-B47E-D338AEA9AA4E}" destId="{C4B04099-F925-4F35-829C-24390DBBF87A}" srcOrd="0" destOrd="0" presId="urn:microsoft.com/office/officeart/2008/layout/AlternatingHexagons"/>
    <dgm:cxn modelId="{B9EE3D42-0F97-46DB-A8E4-5BE0838C940E}" type="presParOf" srcId="{A8D73058-5587-45E4-8161-C02EABA68A9D}" destId="{AAC456FB-8121-4A86-B450-713A6B744049}" srcOrd="0" destOrd="0" presId="urn:microsoft.com/office/officeart/2008/layout/AlternatingHexagons"/>
    <dgm:cxn modelId="{446422BD-3DD0-4E1B-910B-DBC13A669887}" type="presParOf" srcId="{AAC456FB-8121-4A86-B450-713A6B744049}" destId="{6263532D-931B-4B22-974B-378328AD2521}" srcOrd="0" destOrd="0" presId="urn:microsoft.com/office/officeart/2008/layout/AlternatingHexagons"/>
    <dgm:cxn modelId="{CF5921F8-0606-4A15-B26C-E26D714D60A0}" type="presParOf" srcId="{AAC456FB-8121-4A86-B450-713A6B744049}" destId="{507417E0-6488-46BF-BCB8-5975D71771B9}" srcOrd="1" destOrd="0" presId="urn:microsoft.com/office/officeart/2008/layout/AlternatingHexagons"/>
    <dgm:cxn modelId="{9BF1DA24-AD1C-4853-A1B8-107BEB3A957A}" type="presParOf" srcId="{AAC456FB-8121-4A86-B450-713A6B744049}" destId="{2D70496E-0590-4CA7-8242-14BAB83C3E8F}" srcOrd="2" destOrd="0" presId="urn:microsoft.com/office/officeart/2008/layout/AlternatingHexagons"/>
    <dgm:cxn modelId="{0EA129D1-30B5-473E-B0CA-197A6308FE11}" type="presParOf" srcId="{AAC456FB-8121-4A86-B450-713A6B744049}" destId="{7EF0DFE8-87DA-40A7-8D5E-9A44943F74CB}" srcOrd="3" destOrd="0" presId="urn:microsoft.com/office/officeart/2008/layout/AlternatingHexagons"/>
    <dgm:cxn modelId="{676A67F9-1B73-43E1-9F52-80B529A5071D}" type="presParOf" srcId="{AAC456FB-8121-4A86-B450-713A6B744049}" destId="{0374EFA1-7FC3-45F2-B7A0-13002544EFE7}" srcOrd="4" destOrd="0" presId="urn:microsoft.com/office/officeart/2008/layout/AlternatingHexagons"/>
    <dgm:cxn modelId="{9CA6822A-6E2E-489A-B459-94D921A718D4}" type="presParOf" srcId="{A8D73058-5587-45E4-8161-C02EABA68A9D}" destId="{269E1350-994B-4523-B5A2-5D867A578F44}" srcOrd="1" destOrd="0" presId="urn:microsoft.com/office/officeart/2008/layout/AlternatingHexagons"/>
    <dgm:cxn modelId="{6B8977FB-23EF-4517-9766-6ED7413DDB3C}" type="presParOf" srcId="{A8D73058-5587-45E4-8161-C02EABA68A9D}" destId="{2D253367-6569-4907-A8DD-708DB9D8890C}" srcOrd="2" destOrd="0" presId="urn:microsoft.com/office/officeart/2008/layout/AlternatingHexagons"/>
    <dgm:cxn modelId="{332BBC42-2065-44E4-9759-E59772D28A86}" type="presParOf" srcId="{2D253367-6569-4907-A8DD-708DB9D8890C}" destId="{120279F4-5EF7-4496-B12C-9FA40EF7A78D}" srcOrd="0" destOrd="0" presId="urn:microsoft.com/office/officeart/2008/layout/AlternatingHexagons"/>
    <dgm:cxn modelId="{0201C890-8EEB-4080-A648-AC03565167EC}" type="presParOf" srcId="{2D253367-6569-4907-A8DD-708DB9D8890C}" destId="{1D40137C-F4DC-4ED0-9779-CC55C124DFF4}" srcOrd="1" destOrd="0" presId="urn:microsoft.com/office/officeart/2008/layout/AlternatingHexagons"/>
    <dgm:cxn modelId="{CB6A57FD-E52E-4260-9100-B003544885E0}" type="presParOf" srcId="{2D253367-6569-4907-A8DD-708DB9D8890C}" destId="{1B14FBAC-9F85-4AAB-BEC8-8866028BF320}" srcOrd="2" destOrd="0" presId="urn:microsoft.com/office/officeart/2008/layout/AlternatingHexagons"/>
    <dgm:cxn modelId="{CDC877FC-DB06-47C0-8B08-37E06BA1454E}" type="presParOf" srcId="{2D253367-6569-4907-A8DD-708DB9D8890C}" destId="{D05A4C84-E84E-49FD-A1E4-7C3F7E157F5D}" srcOrd="3" destOrd="0" presId="urn:microsoft.com/office/officeart/2008/layout/AlternatingHexagons"/>
    <dgm:cxn modelId="{F1DB65C5-FFAB-468A-9F08-B52A596AA5D4}" type="presParOf" srcId="{2D253367-6569-4907-A8DD-708DB9D8890C}" destId="{104A0D03-11B7-4096-9990-7A1693069F25}" srcOrd="4" destOrd="0" presId="urn:microsoft.com/office/officeart/2008/layout/AlternatingHexagons"/>
    <dgm:cxn modelId="{92C4DACB-6F70-45A4-B1FB-BB35D4E0A706}" type="presParOf" srcId="{A8D73058-5587-45E4-8161-C02EABA68A9D}" destId="{E0735399-028A-466B-BF91-27398663C4A7}" srcOrd="3" destOrd="0" presId="urn:microsoft.com/office/officeart/2008/layout/AlternatingHexagons"/>
    <dgm:cxn modelId="{CB10DD67-0A3A-4698-AA7D-8138C04CD4C0}" type="presParOf" srcId="{A8D73058-5587-45E4-8161-C02EABA68A9D}" destId="{9295AE3B-0005-4B0B-B020-9F0D8AB99705}" srcOrd="4" destOrd="0" presId="urn:microsoft.com/office/officeart/2008/layout/AlternatingHexagons"/>
    <dgm:cxn modelId="{E7C75051-F1DC-4DFD-AA11-3D2CAF5BF68A}" type="presParOf" srcId="{9295AE3B-0005-4B0B-B020-9F0D8AB99705}" destId="{C4B04099-F925-4F35-829C-24390DBBF87A}" srcOrd="0" destOrd="0" presId="urn:microsoft.com/office/officeart/2008/layout/AlternatingHexagons"/>
    <dgm:cxn modelId="{62D8C261-4450-4A45-86CE-3CA188AD3640}" type="presParOf" srcId="{9295AE3B-0005-4B0B-B020-9F0D8AB99705}" destId="{57EAAC17-F02D-4A23-934F-1B81FB9F8FA2}" srcOrd="1" destOrd="0" presId="urn:microsoft.com/office/officeart/2008/layout/AlternatingHexagons"/>
    <dgm:cxn modelId="{3AC19E3C-3774-4736-88E4-60DF99EA11C0}" type="presParOf" srcId="{9295AE3B-0005-4B0B-B020-9F0D8AB99705}" destId="{305310DC-61CE-496C-BA3A-18E41EBF1103}" srcOrd="2" destOrd="0" presId="urn:microsoft.com/office/officeart/2008/layout/AlternatingHexagons"/>
    <dgm:cxn modelId="{5A879201-14C6-4F34-833D-02AE1B9D191A}" type="presParOf" srcId="{9295AE3B-0005-4B0B-B020-9F0D8AB99705}" destId="{34150783-5A5D-45FD-9236-32B7EAA4B348}" srcOrd="3" destOrd="0" presId="urn:microsoft.com/office/officeart/2008/layout/AlternatingHexagons"/>
    <dgm:cxn modelId="{5B83BEF1-8711-4E65-B107-DF07A20924E4}" type="presParOf" srcId="{9295AE3B-0005-4B0B-B020-9F0D8AB99705}" destId="{B4314F9A-1DFB-47BB-BC48-6652F486FF6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9DA808-A685-4861-9C25-145206ABDF58}" type="doc">
      <dgm:prSet loTypeId="urn:microsoft.com/office/officeart/2005/8/layout/lProcess3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7737B6B1-4B71-4ED9-A6CF-4DF47F337C70}">
      <dgm:prSet phldrT="[Testo]"/>
      <dgm:spPr/>
      <dgm:t>
        <a:bodyPr/>
        <a:lstStyle/>
        <a:p>
          <a:r>
            <a:rPr lang="it-IT" dirty="0" smtClean="0"/>
            <a:t>Disturbo dell’adattamento</a:t>
          </a:r>
          <a:endParaRPr lang="it-IT" dirty="0"/>
        </a:p>
      </dgm:t>
    </dgm:pt>
    <dgm:pt modelId="{5B125233-9BDE-423D-96A3-EC8039F08AD6}" type="parTrans" cxnId="{F5294616-12EC-4DD4-AFED-F38A7C10ED3F}">
      <dgm:prSet/>
      <dgm:spPr/>
      <dgm:t>
        <a:bodyPr/>
        <a:lstStyle/>
        <a:p>
          <a:endParaRPr lang="it-IT"/>
        </a:p>
      </dgm:t>
    </dgm:pt>
    <dgm:pt modelId="{D3CC651B-5B12-4A08-B988-72A2C68964A5}" type="sibTrans" cxnId="{F5294616-12EC-4DD4-AFED-F38A7C10ED3F}">
      <dgm:prSet/>
      <dgm:spPr/>
      <dgm:t>
        <a:bodyPr/>
        <a:lstStyle/>
        <a:p>
          <a:endParaRPr lang="it-IT"/>
        </a:p>
      </dgm:t>
    </dgm:pt>
    <dgm:pt modelId="{37152B9F-561B-43AD-A2D2-970DA1B55948}">
      <dgm:prSet phldrT="[Testo]"/>
      <dgm:spPr/>
      <dgm:t>
        <a:bodyPr/>
        <a:lstStyle/>
        <a:p>
          <a:r>
            <a:rPr lang="it-IT" dirty="0" smtClean="0">
              <a:solidFill>
                <a:schemeClr val="tx2">
                  <a:lumMod val="75000"/>
                </a:schemeClr>
              </a:solidFill>
            </a:rPr>
            <a:t>Disturbo post traumatico da stress</a:t>
          </a:r>
          <a:endParaRPr lang="it-IT" dirty="0">
            <a:solidFill>
              <a:schemeClr val="tx2">
                <a:lumMod val="75000"/>
              </a:schemeClr>
            </a:solidFill>
          </a:endParaRPr>
        </a:p>
      </dgm:t>
    </dgm:pt>
    <dgm:pt modelId="{A7F44C16-B3FB-44EC-A6E6-D984D91CBF60}" type="parTrans" cxnId="{0371DA03-028C-4139-9B94-5F3F9C8BDE3C}">
      <dgm:prSet/>
      <dgm:spPr/>
      <dgm:t>
        <a:bodyPr/>
        <a:lstStyle/>
        <a:p>
          <a:endParaRPr lang="it-IT"/>
        </a:p>
      </dgm:t>
    </dgm:pt>
    <dgm:pt modelId="{E14A487C-B77C-4C62-94A5-611015F3EE88}" type="sibTrans" cxnId="{0371DA03-028C-4139-9B94-5F3F9C8BDE3C}">
      <dgm:prSet/>
      <dgm:spPr/>
      <dgm:t>
        <a:bodyPr/>
        <a:lstStyle/>
        <a:p>
          <a:endParaRPr lang="it-IT"/>
        </a:p>
      </dgm:t>
    </dgm:pt>
    <dgm:pt modelId="{556EEEAA-0E3C-4E48-BA2B-C1C4165CB25E}" type="pres">
      <dgm:prSet presAssocID="{E49DA808-A685-4861-9C25-145206ABDF5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BE474F0-0750-4C3B-9DBB-0F12D5B36B6B}" type="pres">
      <dgm:prSet presAssocID="{7737B6B1-4B71-4ED9-A6CF-4DF47F337C70}" presName="horFlow" presStyleCnt="0"/>
      <dgm:spPr/>
    </dgm:pt>
    <dgm:pt modelId="{755D5B66-1CB0-4B46-9AD0-C75A021CEF13}" type="pres">
      <dgm:prSet presAssocID="{7737B6B1-4B71-4ED9-A6CF-4DF47F337C70}" presName="bigChev" presStyleLbl="node1" presStyleIdx="0" presStyleCnt="2"/>
      <dgm:spPr/>
      <dgm:t>
        <a:bodyPr/>
        <a:lstStyle/>
        <a:p>
          <a:endParaRPr lang="it-IT"/>
        </a:p>
      </dgm:t>
    </dgm:pt>
    <dgm:pt modelId="{5B24DBC2-E49D-403A-A2D7-206240E36301}" type="pres">
      <dgm:prSet presAssocID="{7737B6B1-4B71-4ED9-A6CF-4DF47F337C70}" presName="vSp" presStyleCnt="0"/>
      <dgm:spPr/>
    </dgm:pt>
    <dgm:pt modelId="{9B16F491-5E31-4953-BE84-787B1C357982}" type="pres">
      <dgm:prSet presAssocID="{37152B9F-561B-43AD-A2D2-970DA1B55948}" presName="horFlow" presStyleCnt="0"/>
      <dgm:spPr/>
    </dgm:pt>
    <dgm:pt modelId="{055C410F-6643-498F-B071-9600E8302453}" type="pres">
      <dgm:prSet presAssocID="{37152B9F-561B-43AD-A2D2-970DA1B55948}" presName="bigChev" presStyleLbl="node1" presStyleIdx="1" presStyleCnt="2"/>
      <dgm:spPr/>
      <dgm:t>
        <a:bodyPr/>
        <a:lstStyle/>
        <a:p>
          <a:endParaRPr lang="it-IT"/>
        </a:p>
      </dgm:t>
    </dgm:pt>
  </dgm:ptLst>
  <dgm:cxnLst>
    <dgm:cxn modelId="{A7283F7C-C46A-46A0-816E-81E67D2E8A74}" type="presOf" srcId="{7737B6B1-4B71-4ED9-A6CF-4DF47F337C70}" destId="{755D5B66-1CB0-4B46-9AD0-C75A021CEF13}" srcOrd="0" destOrd="0" presId="urn:microsoft.com/office/officeart/2005/8/layout/lProcess3"/>
    <dgm:cxn modelId="{5ABD0FB4-6922-442D-AB91-81ABFEE5CB75}" type="presOf" srcId="{E49DA808-A685-4861-9C25-145206ABDF58}" destId="{556EEEAA-0E3C-4E48-BA2B-C1C4165CB25E}" srcOrd="0" destOrd="0" presId="urn:microsoft.com/office/officeart/2005/8/layout/lProcess3"/>
    <dgm:cxn modelId="{0371DA03-028C-4139-9B94-5F3F9C8BDE3C}" srcId="{E49DA808-A685-4861-9C25-145206ABDF58}" destId="{37152B9F-561B-43AD-A2D2-970DA1B55948}" srcOrd="1" destOrd="0" parTransId="{A7F44C16-B3FB-44EC-A6E6-D984D91CBF60}" sibTransId="{E14A487C-B77C-4C62-94A5-611015F3EE88}"/>
    <dgm:cxn modelId="{EF83B273-E2B9-4D08-89B2-BAC08F2F31FE}" type="presOf" srcId="{37152B9F-561B-43AD-A2D2-970DA1B55948}" destId="{055C410F-6643-498F-B071-9600E8302453}" srcOrd="0" destOrd="0" presId="urn:microsoft.com/office/officeart/2005/8/layout/lProcess3"/>
    <dgm:cxn modelId="{F5294616-12EC-4DD4-AFED-F38A7C10ED3F}" srcId="{E49DA808-A685-4861-9C25-145206ABDF58}" destId="{7737B6B1-4B71-4ED9-A6CF-4DF47F337C70}" srcOrd="0" destOrd="0" parTransId="{5B125233-9BDE-423D-96A3-EC8039F08AD6}" sibTransId="{D3CC651B-5B12-4A08-B988-72A2C68964A5}"/>
    <dgm:cxn modelId="{C79530B9-8491-4868-8AAC-ACA4F3E38E51}" type="presParOf" srcId="{556EEEAA-0E3C-4E48-BA2B-C1C4165CB25E}" destId="{2BE474F0-0750-4C3B-9DBB-0F12D5B36B6B}" srcOrd="0" destOrd="0" presId="urn:microsoft.com/office/officeart/2005/8/layout/lProcess3"/>
    <dgm:cxn modelId="{8F06E5F5-FDF5-4DE8-BA2A-62EDF64A9E11}" type="presParOf" srcId="{2BE474F0-0750-4C3B-9DBB-0F12D5B36B6B}" destId="{755D5B66-1CB0-4B46-9AD0-C75A021CEF13}" srcOrd="0" destOrd="0" presId="urn:microsoft.com/office/officeart/2005/8/layout/lProcess3"/>
    <dgm:cxn modelId="{F00EC38B-6AD5-470A-BC4B-FB3236307371}" type="presParOf" srcId="{556EEEAA-0E3C-4E48-BA2B-C1C4165CB25E}" destId="{5B24DBC2-E49D-403A-A2D7-206240E36301}" srcOrd="1" destOrd="0" presId="urn:microsoft.com/office/officeart/2005/8/layout/lProcess3"/>
    <dgm:cxn modelId="{4D73BF2C-0D4C-4D3B-A5DB-E27AE071FBD9}" type="presParOf" srcId="{556EEEAA-0E3C-4E48-BA2B-C1C4165CB25E}" destId="{9B16F491-5E31-4953-BE84-787B1C357982}" srcOrd="2" destOrd="0" presId="urn:microsoft.com/office/officeart/2005/8/layout/lProcess3"/>
    <dgm:cxn modelId="{399B15BC-27F2-417B-9D31-D0DC5AD22DAA}" type="presParOf" srcId="{9B16F491-5E31-4953-BE84-787B1C357982}" destId="{055C410F-6643-498F-B071-9600E830245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9DA808-A685-4861-9C25-145206ABDF58}" type="doc">
      <dgm:prSet loTypeId="urn:microsoft.com/office/officeart/2005/8/layout/lProcess3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7737B6B1-4B71-4ED9-A6CF-4DF47F337C70}">
      <dgm:prSet phldrT="[Testo]" custT="1"/>
      <dgm:spPr/>
      <dgm:t>
        <a:bodyPr/>
        <a:lstStyle/>
        <a:p>
          <a:pPr algn="r"/>
          <a:r>
            <a:rPr lang="it-IT" sz="1200" b="1" dirty="0" smtClean="0"/>
            <a:t>DISTURBO DELL’</a:t>
          </a:r>
        </a:p>
        <a:p>
          <a:pPr algn="r"/>
          <a:r>
            <a:rPr lang="it-IT" sz="1200" b="1" dirty="0" smtClean="0"/>
            <a:t>ADATTAMENTO</a:t>
          </a:r>
          <a:endParaRPr lang="it-IT" sz="1200" b="1" dirty="0"/>
        </a:p>
      </dgm:t>
    </dgm:pt>
    <dgm:pt modelId="{5B125233-9BDE-423D-96A3-EC8039F08AD6}" type="parTrans" cxnId="{F5294616-12EC-4DD4-AFED-F38A7C10ED3F}">
      <dgm:prSet/>
      <dgm:spPr/>
      <dgm:t>
        <a:bodyPr/>
        <a:lstStyle/>
        <a:p>
          <a:endParaRPr lang="it-IT"/>
        </a:p>
      </dgm:t>
    </dgm:pt>
    <dgm:pt modelId="{D3CC651B-5B12-4A08-B988-72A2C68964A5}" type="sibTrans" cxnId="{F5294616-12EC-4DD4-AFED-F38A7C10ED3F}">
      <dgm:prSet/>
      <dgm:spPr/>
      <dgm:t>
        <a:bodyPr/>
        <a:lstStyle/>
        <a:p>
          <a:endParaRPr lang="it-IT"/>
        </a:p>
      </dgm:t>
    </dgm:pt>
    <dgm:pt modelId="{D6373972-7DF5-483C-A143-2853FC3EC1FA}">
      <dgm:prSet phldrT="[Testo]" custT="1"/>
      <dgm:spPr/>
      <dgm:t>
        <a:bodyPr/>
        <a:lstStyle/>
        <a:p>
          <a:pPr algn="l"/>
          <a:r>
            <a:rPr lang="it-IT" sz="1800" dirty="0" smtClean="0">
              <a:solidFill>
                <a:schemeClr val="tx2">
                  <a:lumMod val="75000"/>
                </a:schemeClr>
              </a:solidFill>
            </a:rPr>
            <a:t>«..è una risposta emotiva e/o comportamentale disadattiva a uno o più eventi stressanti identificabili, che si manifesta con disagio clinicamente significativo o compromissione del funzionamento sociale e lavorativo. </a:t>
          </a:r>
        </a:p>
        <a:p>
          <a:pPr algn="l"/>
          <a:r>
            <a:rPr lang="it-IT" sz="1800" b="0" i="0" dirty="0" smtClean="0">
              <a:solidFill>
                <a:schemeClr val="tx2">
                  <a:lumMod val="75000"/>
                </a:schemeClr>
              </a:solidFill>
            </a:rPr>
            <a:t>I sintomi… possono includere umore depresso, ansia, disturbi della condotta o una combinazione di essi. </a:t>
          </a:r>
        </a:p>
        <a:p>
          <a:pPr algn="l"/>
          <a:r>
            <a:rPr lang="it-IT" sz="1800" b="0" i="0" dirty="0" smtClean="0">
              <a:solidFill>
                <a:schemeClr val="tx2">
                  <a:lumMod val="75000"/>
                </a:schemeClr>
              </a:solidFill>
            </a:rPr>
            <a:t>La diagnosi differenziale è importante per escludere altre condizioni psichiatriche.» </a:t>
          </a:r>
          <a:endParaRPr lang="it-IT" sz="1800" dirty="0">
            <a:solidFill>
              <a:schemeClr val="tx2">
                <a:lumMod val="75000"/>
              </a:schemeClr>
            </a:solidFill>
          </a:endParaRPr>
        </a:p>
      </dgm:t>
    </dgm:pt>
    <dgm:pt modelId="{5A9E4EEC-16DF-4438-9BC8-0ED51F594527}" type="parTrans" cxnId="{B55CE503-ECE8-4E4C-BF7E-BE4AE02AD34A}">
      <dgm:prSet/>
      <dgm:spPr/>
      <dgm:t>
        <a:bodyPr/>
        <a:lstStyle/>
        <a:p>
          <a:endParaRPr lang="it-IT"/>
        </a:p>
      </dgm:t>
    </dgm:pt>
    <dgm:pt modelId="{89A97A8E-3AA7-4315-A0E6-6CEF5DC1120C}" type="sibTrans" cxnId="{B55CE503-ECE8-4E4C-BF7E-BE4AE02AD34A}">
      <dgm:prSet/>
      <dgm:spPr/>
      <dgm:t>
        <a:bodyPr/>
        <a:lstStyle/>
        <a:p>
          <a:endParaRPr lang="it-IT"/>
        </a:p>
      </dgm:t>
    </dgm:pt>
    <dgm:pt modelId="{556EEEAA-0E3C-4E48-BA2B-C1C4165CB25E}" type="pres">
      <dgm:prSet presAssocID="{E49DA808-A685-4861-9C25-145206ABDF5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BE474F0-0750-4C3B-9DBB-0F12D5B36B6B}" type="pres">
      <dgm:prSet presAssocID="{7737B6B1-4B71-4ED9-A6CF-4DF47F337C70}" presName="horFlow" presStyleCnt="0"/>
      <dgm:spPr/>
    </dgm:pt>
    <dgm:pt modelId="{755D5B66-1CB0-4B46-9AD0-C75A021CEF13}" type="pres">
      <dgm:prSet presAssocID="{7737B6B1-4B71-4ED9-A6CF-4DF47F337C70}" presName="bigChev" presStyleLbl="node1" presStyleIdx="0" presStyleCnt="1" custScaleX="125127" custScaleY="132807" custLinFactNeighborX="5753" custLinFactNeighborY="3659"/>
      <dgm:spPr/>
      <dgm:t>
        <a:bodyPr/>
        <a:lstStyle/>
        <a:p>
          <a:endParaRPr lang="it-IT"/>
        </a:p>
      </dgm:t>
    </dgm:pt>
    <dgm:pt modelId="{A6B7E21B-0C5E-4E69-8C49-286614D80EAA}" type="pres">
      <dgm:prSet presAssocID="{5A9E4EEC-16DF-4438-9BC8-0ED51F594527}" presName="parTrans" presStyleCnt="0"/>
      <dgm:spPr/>
    </dgm:pt>
    <dgm:pt modelId="{9AC708D8-D137-47F5-AE6E-5E1883866BA5}" type="pres">
      <dgm:prSet presAssocID="{D6373972-7DF5-483C-A143-2853FC3EC1FA}" presName="node" presStyleLbl="alignAccFollowNode1" presStyleIdx="0" presStyleCnt="1" custScaleX="589284" custScaleY="83095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55CE503-ECE8-4E4C-BF7E-BE4AE02AD34A}" srcId="{7737B6B1-4B71-4ED9-A6CF-4DF47F337C70}" destId="{D6373972-7DF5-483C-A143-2853FC3EC1FA}" srcOrd="0" destOrd="0" parTransId="{5A9E4EEC-16DF-4438-9BC8-0ED51F594527}" sibTransId="{89A97A8E-3AA7-4315-A0E6-6CEF5DC1120C}"/>
    <dgm:cxn modelId="{C22941E8-8C0C-4EB1-9E26-EA64B01DEAA6}" type="presOf" srcId="{7737B6B1-4B71-4ED9-A6CF-4DF47F337C70}" destId="{755D5B66-1CB0-4B46-9AD0-C75A021CEF13}" srcOrd="0" destOrd="0" presId="urn:microsoft.com/office/officeart/2005/8/layout/lProcess3"/>
    <dgm:cxn modelId="{E6F507E0-94F5-40D0-A48C-398000BEAC04}" type="presOf" srcId="{D6373972-7DF5-483C-A143-2853FC3EC1FA}" destId="{9AC708D8-D137-47F5-AE6E-5E1883866BA5}" srcOrd="0" destOrd="0" presId="urn:microsoft.com/office/officeart/2005/8/layout/lProcess3"/>
    <dgm:cxn modelId="{F5294616-12EC-4DD4-AFED-F38A7C10ED3F}" srcId="{E49DA808-A685-4861-9C25-145206ABDF58}" destId="{7737B6B1-4B71-4ED9-A6CF-4DF47F337C70}" srcOrd="0" destOrd="0" parTransId="{5B125233-9BDE-423D-96A3-EC8039F08AD6}" sibTransId="{D3CC651B-5B12-4A08-B988-72A2C68964A5}"/>
    <dgm:cxn modelId="{639215D9-5F87-4C08-92B9-15996484986F}" type="presOf" srcId="{E49DA808-A685-4861-9C25-145206ABDF58}" destId="{556EEEAA-0E3C-4E48-BA2B-C1C4165CB25E}" srcOrd="0" destOrd="0" presId="urn:microsoft.com/office/officeart/2005/8/layout/lProcess3"/>
    <dgm:cxn modelId="{45D07755-0494-483C-8E52-7879DA5D24F2}" type="presParOf" srcId="{556EEEAA-0E3C-4E48-BA2B-C1C4165CB25E}" destId="{2BE474F0-0750-4C3B-9DBB-0F12D5B36B6B}" srcOrd="0" destOrd="0" presId="urn:microsoft.com/office/officeart/2005/8/layout/lProcess3"/>
    <dgm:cxn modelId="{68628108-B0BC-494F-9060-6632E5A54F98}" type="presParOf" srcId="{2BE474F0-0750-4C3B-9DBB-0F12D5B36B6B}" destId="{755D5B66-1CB0-4B46-9AD0-C75A021CEF13}" srcOrd="0" destOrd="0" presId="urn:microsoft.com/office/officeart/2005/8/layout/lProcess3"/>
    <dgm:cxn modelId="{1C070CC0-4CB2-4CC1-BC2B-52FC52972E60}" type="presParOf" srcId="{2BE474F0-0750-4C3B-9DBB-0F12D5B36B6B}" destId="{A6B7E21B-0C5E-4E69-8C49-286614D80EAA}" srcOrd="1" destOrd="0" presId="urn:microsoft.com/office/officeart/2005/8/layout/lProcess3"/>
    <dgm:cxn modelId="{A3AB6A08-B1E0-4861-BBE8-6199CDBD845A}" type="presParOf" srcId="{2BE474F0-0750-4C3B-9DBB-0F12D5B36B6B}" destId="{9AC708D8-D137-47F5-AE6E-5E1883866BA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9DA808-A685-4861-9C25-145206ABDF58}" type="doc">
      <dgm:prSet loTypeId="urn:microsoft.com/office/officeart/2005/8/layout/lProcess3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37152B9F-561B-43AD-A2D2-970DA1B55948}">
      <dgm:prSet phldrT="[Testo]"/>
      <dgm:spPr/>
      <dgm:t>
        <a:bodyPr/>
        <a:lstStyle/>
        <a:p>
          <a:r>
            <a:rPr lang="it-IT" b="1" dirty="0" smtClean="0">
              <a:solidFill>
                <a:schemeClr val="bg1"/>
              </a:solidFill>
            </a:rPr>
            <a:t>DISTURBO POST TRAUMATICO DA STRESS</a:t>
          </a:r>
          <a:endParaRPr lang="it-IT" b="1" dirty="0">
            <a:solidFill>
              <a:schemeClr val="bg1"/>
            </a:solidFill>
          </a:endParaRPr>
        </a:p>
      </dgm:t>
    </dgm:pt>
    <dgm:pt modelId="{A7F44C16-B3FB-44EC-A6E6-D984D91CBF60}" type="parTrans" cxnId="{0371DA03-028C-4139-9B94-5F3F9C8BDE3C}">
      <dgm:prSet/>
      <dgm:spPr/>
      <dgm:t>
        <a:bodyPr/>
        <a:lstStyle/>
        <a:p>
          <a:endParaRPr lang="it-IT"/>
        </a:p>
      </dgm:t>
    </dgm:pt>
    <dgm:pt modelId="{E14A487C-B77C-4C62-94A5-611015F3EE88}" type="sibTrans" cxnId="{0371DA03-028C-4139-9B94-5F3F9C8BDE3C}">
      <dgm:prSet/>
      <dgm:spPr/>
      <dgm:t>
        <a:bodyPr/>
        <a:lstStyle/>
        <a:p>
          <a:endParaRPr lang="it-IT"/>
        </a:p>
      </dgm:t>
    </dgm:pt>
    <dgm:pt modelId="{0E250B29-99AF-40B1-8C46-EBB2721C7583}">
      <dgm:prSet phldrT="[Testo]" custT="1"/>
      <dgm:spPr/>
      <dgm:t>
        <a:bodyPr/>
        <a:lstStyle/>
        <a:p>
          <a:pPr algn="l"/>
          <a:r>
            <a:rPr lang="it-IT" sz="1600" b="0" i="0" dirty="0" smtClean="0">
              <a:solidFill>
                <a:schemeClr val="accent1">
                  <a:lumMod val="50000"/>
                </a:schemeClr>
              </a:solidFill>
            </a:rPr>
            <a:t>«…condizione che si sviluppa dopo l'esposizione a un evento traumatico, caratterizzata da cinque gruppi principali di sintomi: </a:t>
          </a:r>
        </a:p>
        <a:p>
          <a:pPr algn="l"/>
          <a:r>
            <a:rPr lang="it-IT" sz="1600" b="0" i="0" dirty="0" smtClean="0">
              <a:solidFill>
                <a:schemeClr val="accent1">
                  <a:lumMod val="50000"/>
                </a:schemeClr>
              </a:solidFill>
            </a:rPr>
            <a:t>- sintomi intrusivi (flashback, incubi), </a:t>
          </a:r>
        </a:p>
        <a:p>
          <a:pPr algn="l"/>
          <a:r>
            <a:rPr lang="it-IT" sz="1600" b="0" i="0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it-IT" sz="1600" b="0" i="0" dirty="0" err="1" smtClean="0">
              <a:solidFill>
                <a:schemeClr val="accent1">
                  <a:lumMod val="50000"/>
                </a:schemeClr>
              </a:solidFill>
            </a:rPr>
            <a:t>evitamento</a:t>
          </a:r>
          <a:r>
            <a:rPr lang="it-IT" sz="1600" b="0" i="0" dirty="0" smtClean="0">
              <a:solidFill>
                <a:schemeClr val="accent1">
                  <a:lumMod val="50000"/>
                </a:schemeClr>
              </a:solidFill>
            </a:rPr>
            <a:t> di stimoli associati al trauma,</a:t>
          </a:r>
        </a:p>
        <a:p>
          <a:pPr algn="l"/>
          <a:r>
            <a:rPr lang="it-IT" sz="1600" b="0" i="0" dirty="0" smtClean="0">
              <a:solidFill>
                <a:schemeClr val="accent1">
                  <a:lumMod val="50000"/>
                </a:schemeClr>
              </a:solidFill>
            </a:rPr>
            <a:t>- alterazioni negative del pensiero e dell'umore,</a:t>
          </a:r>
        </a:p>
        <a:p>
          <a:pPr algn="l"/>
          <a:r>
            <a:rPr lang="it-IT" sz="1600" b="0" i="0" dirty="0" smtClean="0">
              <a:solidFill>
                <a:schemeClr val="accent1">
                  <a:lumMod val="50000"/>
                </a:schemeClr>
              </a:solidFill>
            </a:rPr>
            <a:t>- marcate alterazioni dell'</a:t>
          </a:r>
          <a:r>
            <a:rPr lang="it-IT" sz="1600" b="0" i="0" dirty="0" err="1" smtClean="0">
              <a:solidFill>
                <a:schemeClr val="accent1">
                  <a:lumMod val="50000"/>
                </a:schemeClr>
              </a:solidFill>
            </a:rPr>
            <a:t>arousal</a:t>
          </a:r>
          <a:r>
            <a:rPr lang="it-IT" sz="1600" b="0" i="0" dirty="0" smtClean="0">
              <a:solidFill>
                <a:schemeClr val="accent1">
                  <a:lumMod val="50000"/>
                </a:schemeClr>
              </a:solidFill>
            </a:rPr>
            <a:t> e della reattività</a:t>
          </a:r>
        </a:p>
        <a:p>
          <a:pPr algn="l"/>
          <a:r>
            <a:rPr lang="it-IT" sz="1600" b="0" i="0" dirty="0" smtClean="0">
              <a:solidFill>
                <a:schemeClr val="accent1">
                  <a:lumMod val="50000"/>
                </a:schemeClr>
              </a:solidFill>
            </a:rPr>
            <a:t>- altri sintomi che interferiscono con il funzionamento della persona…»</a:t>
          </a:r>
        </a:p>
      </dgm:t>
    </dgm:pt>
    <dgm:pt modelId="{14A53C02-43C3-4D0E-BC40-351A5B4B151E}" type="parTrans" cxnId="{FECACD02-CE1C-42BE-B390-444090A48A61}">
      <dgm:prSet/>
      <dgm:spPr/>
      <dgm:t>
        <a:bodyPr/>
        <a:lstStyle/>
        <a:p>
          <a:endParaRPr lang="it-IT"/>
        </a:p>
      </dgm:t>
    </dgm:pt>
    <dgm:pt modelId="{2C2A7401-E9CF-4753-9936-EBA6AA9C8277}" type="sibTrans" cxnId="{FECACD02-CE1C-42BE-B390-444090A48A61}">
      <dgm:prSet/>
      <dgm:spPr/>
      <dgm:t>
        <a:bodyPr/>
        <a:lstStyle/>
        <a:p>
          <a:endParaRPr lang="it-IT"/>
        </a:p>
      </dgm:t>
    </dgm:pt>
    <dgm:pt modelId="{556EEEAA-0E3C-4E48-BA2B-C1C4165CB25E}" type="pres">
      <dgm:prSet presAssocID="{E49DA808-A685-4861-9C25-145206ABDF5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B16F491-5E31-4953-BE84-787B1C357982}" type="pres">
      <dgm:prSet presAssocID="{37152B9F-561B-43AD-A2D2-970DA1B55948}" presName="horFlow" presStyleCnt="0"/>
      <dgm:spPr/>
    </dgm:pt>
    <dgm:pt modelId="{055C410F-6643-498F-B071-9600E8302453}" type="pres">
      <dgm:prSet presAssocID="{37152B9F-561B-43AD-A2D2-970DA1B55948}" presName="bigChev" presStyleLbl="node1" presStyleIdx="0" presStyleCnt="1"/>
      <dgm:spPr/>
      <dgm:t>
        <a:bodyPr/>
        <a:lstStyle/>
        <a:p>
          <a:endParaRPr lang="it-IT"/>
        </a:p>
      </dgm:t>
    </dgm:pt>
    <dgm:pt modelId="{C17734A3-1668-4A68-B958-42BE1EB3D6DA}" type="pres">
      <dgm:prSet presAssocID="{14A53C02-43C3-4D0E-BC40-351A5B4B151E}" presName="parTrans" presStyleCnt="0"/>
      <dgm:spPr/>
    </dgm:pt>
    <dgm:pt modelId="{1839B1DF-15FC-4F54-8D45-D55DF19162D0}" type="pres">
      <dgm:prSet presAssocID="{0E250B29-99AF-40B1-8C46-EBB2721C7583}" presName="node" presStyleLbl="alignAccFollowNode1" presStyleIdx="0" presStyleCnt="1" custScaleX="315352" custScaleY="494979" custLinFactNeighborX="5488" custLinFactNeighborY="5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EED19B0-FB1E-4693-B668-77AD82089C4B}" type="presOf" srcId="{37152B9F-561B-43AD-A2D2-970DA1B55948}" destId="{055C410F-6643-498F-B071-9600E8302453}" srcOrd="0" destOrd="0" presId="urn:microsoft.com/office/officeart/2005/8/layout/lProcess3"/>
    <dgm:cxn modelId="{B2F87D4B-936E-4A03-9B3D-3920A249150C}" type="presOf" srcId="{E49DA808-A685-4861-9C25-145206ABDF58}" destId="{556EEEAA-0E3C-4E48-BA2B-C1C4165CB25E}" srcOrd="0" destOrd="0" presId="urn:microsoft.com/office/officeart/2005/8/layout/lProcess3"/>
    <dgm:cxn modelId="{FECACD02-CE1C-42BE-B390-444090A48A61}" srcId="{37152B9F-561B-43AD-A2D2-970DA1B55948}" destId="{0E250B29-99AF-40B1-8C46-EBB2721C7583}" srcOrd="0" destOrd="0" parTransId="{14A53C02-43C3-4D0E-BC40-351A5B4B151E}" sibTransId="{2C2A7401-E9CF-4753-9936-EBA6AA9C8277}"/>
    <dgm:cxn modelId="{0371DA03-028C-4139-9B94-5F3F9C8BDE3C}" srcId="{E49DA808-A685-4861-9C25-145206ABDF58}" destId="{37152B9F-561B-43AD-A2D2-970DA1B55948}" srcOrd="0" destOrd="0" parTransId="{A7F44C16-B3FB-44EC-A6E6-D984D91CBF60}" sibTransId="{E14A487C-B77C-4C62-94A5-611015F3EE88}"/>
    <dgm:cxn modelId="{F1CFB14E-2DB8-45C3-A307-7CC536DCCD2A}" type="presOf" srcId="{0E250B29-99AF-40B1-8C46-EBB2721C7583}" destId="{1839B1DF-15FC-4F54-8D45-D55DF19162D0}" srcOrd="0" destOrd="0" presId="urn:microsoft.com/office/officeart/2005/8/layout/lProcess3"/>
    <dgm:cxn modelId="{A36684A0-FDF7-449B-B085-45818C4DDAE4}" type="presParOf" srcId="{556EEEAA-0E3C-4E48-BA2B-C1C4165CB25E}" destId="{9B16F491-5E31-4953-BE84-787B1C357982}" srcOrd="0" destOrd="0" presId="urn:microsoft.com/office/officeart/2005/8/layout/lProcess3"/>
    <dgm:cxn modelId="{962AE3B8-0332-480E-9F79-165AA8BEBBF2}" type="presParOf" srcId="{9B16F491-5E31-4953-BE84-787B1C357982}" destId="{055C410F-6643-498F-B071-9600E8302453}" srcOrd="0" destOrd="0" presId="urn:microsoft.com/office/officeart/2005/8/layout/lProcess3"/>
    <dgm:cxn modelId="{73B6FCBE-273F-4C2A-A3C0-58B1F0C63C91}" type="presParOf" srcId="{9B16F491-5E31-4953-BE84-787B1C357982}" destId="{C17734A3-1668-4A68-B958-42BE1EB3D6DA}" srcOrd="1" destOrd="0" presId="urn:microsoft.com/office/officeart/2005/8/layout/lProcess3"/>
    <dgm:cxn modelId="{187F5389-EA71-4AB2-9CDD-157A8FEDCEFB}" type="presParOf" srcId="{9B16F491-5E31-4953-BE84-787B1C357982}" destId="{1839B1DF-15FC-4F54-8D45-D55DF19162D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64FED-F196-4CB0-8839-C9B87D32F38C}">
      <dsp:nvSpPr>
        <dsp:cNvPr id="0" name=""/>
        <dsp:cNvSpPr/>
      </dsp:nvSpPr>
      <dsp:spPr>
        <a:xfrm rot="5400000">
          <a:off x="3687238" y="144677"/>
          <a:ext cx="2225648" cy="193631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200" kern="1200" dirty="0">
            <a:solidFill>
              <a:schemeClr val="tx1"/>
            </a:solidFill>
          </a:endParaRPr>
        </a:p>
      </dsp:txBody>
      <dsp:txXfrm rot="-5400000">
        <a:off x="4133647" y="346840"/>
        <a:ext cx="1332830" cy="1531988"/>
      </dsp:txXfrm>
    </dsp:sp>
    <dsp:sp modelId="{E8E357E3-E326-4E3F-94ED-D63830885F9B}">
      <dsp:nvSpPr>
        <dsp:cNvPr id="0" name=""/>
        <dsp:cNvSpPr/>
      </dsp:nvSpPr>
      <dsp:spPr>
        <a:xfrm>
          <a:off x="5826977" y="445139"/>
          <a:ext cx="2483824" cy="1335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FC200-763B-4499-AE5A-DE2A3E4FAA00}">
      <dsp:nvSpPr>
        <dsp:cNvPr id="0" name=""/>
        <dsp:cNvSpPr/>
      </dsp:nvSpPr>
      <dsp:spPr>
        <a:xfrm rot="5400000">
          <a:off x="1554872" y="144667"/>
          <a:ext cx="2225648" cy="193631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 dirty="0">
            <a:solidFill>
              <a:schemeClr val="tx1"/>
            </a:solidFill>
          </a:endParaRPr>
        </a:p>
      </dsp:txBody>
      <dsp:txXfrm rot="-5400000">
        <a:off x="2001281" y="346830"/>
        <a:ext cx="1332830" cy="1531988"/>
      </dsp:txXfrm>
    </dsp:sp>
    <dsp:sp modelId="{2DE29AE2-570D-4472-B5B6-E19EE6F14F8F}">
      <dsp:nvSpPr>
        <dsp:cNvPr id="0" name=""/>
        <dsp:cNvSpPr/>
      </dsp:nvSpPr>
      <dsp:spPr>
        <a:xfrm rot="5400000">
          <a:off x="2637622" y="2033808"/>
          <a:ext cx="2225648" cy="193631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chemeClr val="tx1"/>
              </a:solidFill>
            </a:rPr>
            <a:t>Enti</a:t>
          </a:r>
          <a:endParaRPr lang="it-IT" sz="2800" kern="1200" dirty="0">
            <a:solidFill>
              <a:schemeClr val="tx1"/>
            </a:solidFill>
          </a:endParaRPr>
        </a:p>
      </dsp:txBody>
      <dsp:txXfrm rot="-5400000">
        <a:off x="3084031" y="2235971"/>
        <a:ext cx="1332830" cy="1531988"/>
      </dsp:txXfrm>
    </dsp:sp>
    <dsp:sp modelId="{CE2855F4-F0DD-47BA-BB9F-228803CEF5F3}">
      <dsp:nvSpPr>
        <dsp:cNvPr id="0" name=""/>
        <dsp:cNvSpPr/>
      </dsp:nvSpPr>
      <dsp:spPr>
        <a:xfrm>
          <a:off x="298465" y="2334270"/>
          <a:ext cx="2403700" cy="1335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D846E-3D88-4891-8E6F-D9D905587901}">
      <dsp:nvSpPr>
        <dsp:cNvPr id="0" name=""/>
        <dsp:cNvSpPr/>
      </dsp:nvSpPr>
      <dsp:spPr>
        <a:xfrm rot="5400000">
          <a:off x="4728842" y="2033808"/>
          <a:ext cx="2225648" cy="193631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solidFill>
                <a:schemeClr val="tx1"/>
              </a:solidFill>
            </a:rPr>
            <a:t>Aziende</a:t>
          </a:r>
          <a:endParaRPr lang="it-IT" sz="2800" kern="1200" dirty="0">
            <a:solidFill>
              <a:schemeClr val="tx1"/>
            </a:solidFill>
          </a:endParaRPr>
        </a:p>
      </dsp:txBody>
      <dsp:txXfrm rot="-5400000">
        <a:off x="5175251" y="2235971"/>
        <a:ext cx="1332830" cy="1531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3532D-931B-4B22-974B-378328AD2521}">
      <dsp:nvSpPr>
        <dsp:cNvPr id="0" name=""/>
        <dsp:cNvSpPr/>
      </dsp:nvSpPr>
      <dsp:spPr>
        <a:xfrm rot="16200000" flipV="1">
          <a:off x="2494720" y="1307940"/>
          <a:ext cx="280529" cy="24110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551792" y="1331697"/>
        <a:ext cx="166384" cy="193591"/>
      </dsp:txXfrm>
    </dsp:sp>
    <dsp:sp modelId="{507417E0-6488-46BF-BCB8-5975D71771B9}">
      <dsp:nvSpPr>
        <dsp:cNvPr id="0" name=""/>
        <dsp:cNvSpPr/>
      </dsp:nvSpPr>
      <dsp:spPr>
        <a:xfrm>
          <a:off x="3235561" y="1038001"/>
          <a:ext cx="1452629" cy="78098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4EFA1-7FC3-45F2-B7A0-13002544EFE7}">
      <dsp:nvSpPr>
        <dsp:cNvPr id="0" name=""/>
        <dsp:cNvSpPr/>
      </dsp:nvSpPr>
      <dsp:spPr>
        <a:xfrm rot="16200000" flipH="1">
          <a:off x="1117060" y="1213206"/>
          <a:ext cx="539008" cy="42872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36345" y="1238709"/>
        <a:ext cx="300437" cy="377720"/>
      </dsp:txXfrm>
    </dsp:sp>
    <dsp:sp modelId="{120279F4-5EF7-4496-B12C-9FA40EF7A78D}">
      <dsp:nvSpPr>
        <dsp:cNvPr id="0" name=""/>
        <dsp:cNvSpPr/>
      </dsp:nvSpPr>
      <dsp:spPr>
        <a:xfrm rot="5400000">
          <a:off x="1128692" y="1640152"/>
          <a:ext cx="1937281" cy="190133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Creazione canali supporto lavoratrici </a:t>
          </a:r>
          <a:endParaRPr lang="it-IT" sz="18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460615" y="1942061"/>
        <a:ext cx="1273435" cy="1297513"/>
      </dsp:txXfrm>
    </dsp:sp>
    <dsp:sp modelId="{1D40137C-F4DC-4ED0-9779-CC55C124DFF4}">
      <dsp:nvSpPr>
        <dsp:cNvPr id="0" name=""/>
        <dsp:cNvSpPr/>
      </dsp:nvSpPr>
      <dsp:spPr>
        <a:xfrm>
          <a:off x="2290" y="2200326"/>
          <a:ext cx="1405770" cy="78098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0" y="2200326"/>
        <a:ext cx="1405770" cy="780983"/>
      </dsp:txXfrm>
    </dsp:sp>
    <dsp:sp modelId="{104A0D03-11B7-4096-9990-7A1693069F25}">
      <dsp:nvSpPr>
        <dsp:cNvPr id="0" name=""/>
        <dsp:cNvSpPr/>
      </dsp:nvSpPr>
      <dsp:spPr>
        <a:xfrm rot="5400000" flipH="1" flipV="1">
          <a:off x="3052460" y="2836911"/>
          <a:ext cx="511075" cy="36759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176865" y="2838395"/>
        <a:ext cx="262264" cy="364629"/>
      </dsp:txXfrm>
    </dsp:sp>
    <dsp:sp modelId="{C4B04099-F925-4F35-829C-24390DBBF87A}">
      <dsp:nvSpPr>
        <dsp:cNvPr id="0" name=""/>
        <dsp:cNvSpPr/>
      </dsp:nvSpPr>
      <dsp:spPr>
        <a:xfrm rot="5400000">
          <a:off x="2340450" y="4053295"/>
          <a:ext cx="589069" cy="52015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456528" y="4111276"/>
        <a:ext cx="356913" cy="404198"/>
      </dsp:txXfrm>
    </dsp:sp>
    <dsp:sp modelId="{57EAAC17-F02D-4A23-934F-1B81FB9F8FA2}">
      <dsp:nvSpPr>
        <dsp:cNvPr id="0" name=""/>
        <dsp:cNvSpPr/>
      </dsp:nvSpPr>
      <dsp:spPr>
        <a:xfrm>
          <a:off x="3235561" y="3922882"/>
          <a:ext cx="1452629" cy="78098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14F9A-1DFB-47BB-BC48-6652F486FF61}">
      <dsp:nvSpPr>
        <dsp:cNvPr id="0" name=""/>
        <dsp:cNvSpPr/>
      </dsp:nvSpPr>
      <dsp:spPr>
        <a:xfrm rot="5400000">
          <a:off x="75707" y="3222861"/>
          <a:ext cx="1901447" cy="190047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Assistenza lavoratrici</a:t>
          </a:r>
          <a:endParaRPr lang="it-IT" sz="20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92859" y="3539201"/>
        <a:ext cx="1267143" cy="1267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3532D-931B-4B22-974B-378328AD2521}">
      <dsp:nvSpPr>
        <dsp:cNvPr id="0" name=""/>
        <dsp:cNvSpPr/>
      </dsp:nvSpPr>
      <dsp:spPr>
        <a:xfrm rot="5400000">
          <a:off x="980444" y="-152666"/>
          <a:ext cx="1854194" cy="215952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0" kern="1200" dirty="0" smtClean="0">
              <a:solidFill>
                <a:schemeClr val="tx2">
                  <a:lumMod val="50000"/>
                </a:schemeClr>
              </a:solidFill>
            </a:rPr>
            <a:t>Promozione di una cultura del rispetto </a:t>
          </a:r>
          <a:endParaRPr lang="it-IT" sz="2000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1187699" y="309032"/>
        <a:ext cx="1439684" cy="1236130"/>
      </dsp:txXfrm>
    </dsp:sp>
    <dsp:sp modelId="{507417E0-6488-46BF-BCB8-5975D71771B9}">
      <dsp:nvSpPr>
        <dsp:cNvPr id="0" name=""/>
        <dsp:cNvSpPr/>
      </dsp:nvSpPr>
      <dsp:spPr>
        <a:xfrm>
          <a:off x="3258959" y="1058727"/>
          <a:ext cx="1463133" cy="78663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4EFA1-7FC3-45F2-B7A0-13002544EFE7}">
      <dsp:nvSpPr>
        <dsp:cNvPr id="0" name=""/>
        <dsp:cNvSpPr/>
      </dsp:nvSpPr>
      <dsp:spPr>
        <a:xfrm rot="5400000">
          <a:off x="3087722" y="569875"/>
          <a:ext cx="458920" cy="38597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50000"/>
            <a:hueOff val="89185"/>
            <a:satOff val="-1423"/>
            <a:lumOff val="137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3183412" y="603809"/>
        <a:ext cx="267540" cy="318104"/>
      </dsp:txXfrm>
    </dsp:sp>
    <dsp:sp modelId="{120279F4-5EF7-4496-B12C-9FA40EF7A78D}">
      <dsp:nvSpPr>
        <dsp:cNvPr id="0" name=""/>
        <dsp:cNvSpPr/>
      </dsp:nvSpPr>
      <dsp:spPr>
        <a:xfrm rot="5400000">
          <a:off x="1889619" y="1563796"/>
          <a:ext cx="1778205" cy="178549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kern="1200" dirty="0" smtClean="0">
              <a:solidFill>
                <a:schemeClr val="tx2">
                  <a:lumMod val="50000"/>
                </a:schemeClr>
              </a:solidFill>
            </a:rPr>
            <a:t>Formazione</a:t>
          </a:r>
          <a:endParaRPr lang="it-IT" sz="1600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2183556" y="1863809"/>
        <a:ext cx="1190330" cy="1185470"/>
      </dsp:txXfrm>
    </dsp:sp>
    <dsp:sp modelId="{1D40137C-F4DC-4ED0-9779-CC55C124DFF4}">
      <dsp:nvSpPr>
        <dsp:cNvPr id="0" name=""/>
        <dsp:cNvSpPr/>
      </dsp:nvSpPr>
      <dsp:spPr>
        <a:xfrm>
          <a:off x="2306" y="2676696"/>
          <a:ext cx="1415935" cy="78663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300" kern="1200">
            <a:solidFill>
              <a:schemeClr val="tx2">
                <a:lumMod val="50000"/>
              </a:schemeClr>
            </a:solidFill>
          </a:endParaRPr>
        </a:p>
      </dsp:txBody>
      <dsp:txXfrm>
        <a:off x="2306" y="2676696"/>
        <a:ext cx="1415935" cy="786631"/>
      </dsp:txXfrm>
    </dsp:sp>
    <dsp:sp modelId="{104A0D03-11B7-4096-9990-7A1693069F25}">
      <dsp:nvSpPr>
        <dsp:cNvPr id="0" name=""/>
        <dsp:cNvSpPr/>
      </dsp:nvSpPr>
      <dsp:spPr>
        <a:xfrm rot="5400000" flipH="1" flipV="1">
          <a:off x="3480864" y="1548338"/>
          <a:ext cx="371447" cy="32278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50000"/>
            <a:hueOff val="267555"/>
            <a:satOff val="-4269"/>
            <a:lumOff val="4110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 dirty="0" smtClean="0">
            <a:solidFill>
              <a:schemeClr val="tx2">
                <a:lumMod val="50000"/>
              </a:schemeClr>
            </a:solidFill>
          </a:endParaRPr>
        </a:p>
      </dsp:txBody>
      <dsp:txXfrm rot="-5400000">
        <a:off x="3555469" y="1581858"/>
        <a:ext cx="222236" cy="255743"/>
      </dsp:txXfrm>
    </dsp:sp>
    <dsp:sp modelId="{C4B04099-F925-4F35-829C-24390DBBF87A}">
      <dsp:nvSpPr>
        <dsp:cNvPr id="0" name=""/>
        <dsp:cNvSpPr/>
      </dsp:nvSpPr>
      <dsp:spPr>
        <a:xfrm rot="5400000">
          <a:off x="1003337" y="2959063"/>
          <a:ext cx="1777405" cy="195527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2">
                  <a:lumMod val="50000"/>
                </a:schemeClr>
              </a:solidFill>
            </a:rPr>
            <a:t>Prevenzione del rischio</a:t>
          </a:r>
          <a:endParaRPr lang="it-IT" sz="1800" kern="1200" dirty="0">
            <a:solidFill>
              <a:schemeClr val="tx2">
                <a:lumMod val="50000"/>
              </a:schemeClr>
            </a:solidFill>
          </a:endParaRPr>
        </a:p>
      </dsp:txBody>
      <dsp:txXfrm rot="-5400000">
        <a:off x="1240281" y="3344232"/>
        <a:ext cx="1303518" cy="1184937"/>
      </dsp:txXfrm>
    </dsp:sp>
    <dsp:sp modelId="{57EAAC17-F02D-4A23-934F-1B81FB9F8FA2}">
      <dsp:nvSpPr>
        <dsp:cNvPr id="0" name=""/>
        <dsp:cNvSpPr/>
      </dsp:nvSpPr>
      <dsp:spPr>
        <a:xfrm>
          <a:off x="3258959" y="4256270"/>
          <a:ext cx="1463133" cy="78663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14F9A-1DFB-47BB-BC48-6652F486FF61}">
      <dsp:nvSpPr>
        <dsp:cNvPr id="0" name=""/>
        <dsp:cNvSpPr/>
      </dsp:nvSpPr>
      <dsp:spPr>
        <a:xfrm rot="5400000" flipH="1" flipV="1">
          <a:off x="1114229" y="4395354"/>
          <a:ext cx="615892" cy="50846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shade val="50000"/>
            <a:hueOff val="89185"/>
            <a:satOff val="-1423"/>
            <a:lumOff val="137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000" kern="1200">
            <a:solidFill>
              <a:schemeClr val="tx2">
                <a:lumMod val="50000"/>
              </a:schemeClr>
            </a:solidFill>
          </a:endParaRPr>
        </a:p>
      </dsp:txBody>
      <dsp:txXfrm rot="-5400000">
        <a:off x="1245296" y="4435336"/>
        <a:ext cx="353757" cy="428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3532D-931B-4B22-974B-378328AD2521}">
      <dsp:nvSpPr>
        <dsp:cNvPr id="0" name=""/>
        <dsp:cNvSpPr/>
      </dsp:nvSpPr>
      <dsp:spPr>
        <a:xfrm rot="5400000" flipH="1" flipV="1">
          <a:off x="229221" y="1268991"/>
          <a:ext cx="648993" cy="7018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19783" y="1403562"/>
        <a:ext cx="467870" cy="432662"/>
      </dsp:txXfrm>
    </dsp:sp>
    <dsp:sp modelId="{507417E0-6488-46BF-BCB8-5975D71771B9}">
      <dsp:nvSpPr>
        <dsp:cNvPr id="0" name=""/>
        <dsp:cNvSpPr/>
      </dsp:nvSpPr>
      <dsp:spPr>
        <a:xfrm>
          <a:off x="3311523" y="960842"/>
          <a:ext cx="1486732" cy="79931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4EFA1-7FC3-45F2-B7A0-13002544EFE7}">
      <dsp:nvSpPr>
        <dsp:cNvPr id="0" name=""/>
        <dsp:cNvSpPr/>
      </dsp:nvSpPr>
      <dsp:spPr>
        <a:xfrm rot="5400000">
          <a:off x="1152134" y="361587"/>
          <a:ext cx="1542538" cy="188616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-13828"/>
            <a:satOff val="-2803"/>
            <a:lumOff val="154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Valutazione clima aziendale</a:t>
          </a:r>
          <a:endParaRPr lang="it-IT" sz="16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94682" y="790490"/>
        <a:ext cx="1257442" cy="1028358"/>
      </dsp:txXfrm>
    </dsp:sp>
    <dsp:sp modelId="{120279F4-5EF7-4496-B12C-9FA40EF7A78D}">
      <dsp:nvSpPr>
        <dsp:cNvPr id="0" name=""/>
        <dsp:cNvSpPr/>
      </dsp:nvSpPr>
      <dsp:spPr>
        <a:xfrm rot="5400000">
          <a:off x="184561" y="1680443"/>
          <a:ext cx="1589711" cy="195883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Definizione politiche chiare</a:t>
          </a:r>
          <a:endParaRPr lang="it-IT" sz="16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26472" y="2129956"/>
        <a:ext cx="1305890" cy="1059807"/>
      </dsp:txXfrm>
    </dsp:sp>
    <dsp:sp modelId="{1D40137C-F4DC-4ED0-9779-CC55C124DFF4}">
      <dsp:nvSpPr>
        <dsp:cNvPr id="0" name=""/>
        <dsp:cNvSpPr/>
      </dsp:nvSpPr>
      <dsp:spPr>
        <a:xfrm>
          <a:off x="2344" y="2513625"/>
          <a:ext cx="1438773" cy="79931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A0D03-11B7-4096-9990-7A1693069F25}">
      <dsp:nvSpPr>
        <dsp:cNvPr id="0" name=""/>
        <dsp:cNvSpPr/>
      </dsp:nvSpPr>
      <dsp:spPr>
        <a:xfrm rot="5400000">
          <a:off x="2171379" y="1560059"/>
          <a:ext cx="1965884" cy="219856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Analisi e intervento su fattori organizzativi e psicosociali</a:t>
          </a:r>
          <a:endParaRPr lang="it-IT" sz="18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421466" y="2004046"/>
        <a:ext cx="1465710" cy="1310590"/>
      </dsp:txXfrm>
    </dsp:sp>
    <dsp:sp modelId="{C4B04099-F925-4F35-829C-24390DBBF87A}">
      <dsp:nvSpPr>
        <dsp:cNvPr id="0" name=""/>
        <dsp:cNvSpPr/>
      </dsp:nvSpPr>
      <dsp:spPr>
        <a:xfrm rot="5400000">
          <a:off x="2335800" y="4678788"/>
          <a:ext cx="570193" cy="51739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444439" y="4743021"/>
        <a:ext cx="352914" cy="388929"/>
      </dsp:txXfrm>
    </dsp:sp>
    <dsp:sp modelId="{57EAAC17-F02D-4A23-934F-1B81FB9F8FA2}">
      <dsp:nvSpPr>
        <dsp:cNvPr id="0" name=""/>
        <dsp:cNvSpPr/>
      </dsp:nvSpPr>
      <dsp:spPr>
        <a:xfrm>
          <a:off x="3311523" y="4184741"/>
          <a:ext cx="1486732" cy="79931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14F9A-1DFB-47BB-BC48-6652F486FF61}">
      <dsp:nvSpPr>
        <dsp:cNvPr id="0" name=""/>
        <dsp:cNvSpPr/>
      </dsp:nvSpPr>
      <dsp:spPr>
        <a:xfrm rot="5400000">
          <a:off x="1006437" y="2964434"/>
          <a:ext cx="1779203" cy="240352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-13828"/>
            <a:satOff val="-2803"/>
            <a:lumOff val="154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kern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Implementazione procedure di segnalazione</a:t>
          </a:r>
          <a:endParaRPr lang="it-IT" sz="1600" kern="1200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94864" y="3573128"/>
        <a:ext cx="1602350" cy="11861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D5B66-1CB0-4B46-9AD0-C75A021CEF13}">
      <dsp:nvSpPr>
        <dsp:cNvPr id="0" name=""/>
        <dsp:cNvSpPr/>
      </dsp:nvSpPr>
      <dsp:spPr>
        <a:xfrm>
          <a:off x="0" y="120304"/>
          <a:ext cx="4792979" cy="1917192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Disturbo dell’adattamento</a:t>
          </a:r>
          <a:endParaRPr lang="it-IT" sz="3200" kern="1200" dirty="0"/>
        </a:p>
      </dsp:txBody>
      <dsp:txXfrm>
        <a:off x="958596" y="120304"/>
        <a:ext cx="2875787" cy="1917192"/>
      </dsp:txXfrm>
    </dsp:sp>
    <dsp:sp modelId="{055C410F-6643-498F-B071-9600E8302453}">
      <dsp:nvSpPr>
        <dsp:cNvPr id="0" name=""/>
        <dsp:cNvSpPr/>
      </dsp:nvSpPr>
      <dsp:spPr>
        <a:xfrm>
          <a:off x="0" y="2305903"/>
          <a:ext cx="4792979" cy="1917192"/>
        </a:xfrm>
        <a:prstGeom prst="chevron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>
              <a:solidFill>
                <a:schemeClr val="tx2">
                  <a:lumMod val="75000"/>
                </a:schemeClr>
              </a:solidFill>
            </a:rPr>
            <a:t>Disturbo post traumatico da stress</a:t>
          </a:r>
          <a:endParaRPr lang="it-IT" sz="3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958596" y="2305903"/>
        <a:ext cx="2875787" cy="19171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D5B66-1CB0-4B46-9AD0-C75A021CEF13}">
      <dsp:nvSpPr>
        <dsp:cNvPr id="0" name=""/>
        <dsp:cNvSpPr/>
      </dsp:nvSpPr>
      <dsp:spPr>
        <a:xfrm>
          <a:off x="12719" y="2298270"/>
          <a:ext cx="1838329" cy="780464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DISTURBO DELL’</a:t>
          </a:r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ADATTAMENTO</a:t>
          </a:r>
          <a:endParaRPr lang="it-IT" sz="1200" b="1" kern="1200" dirty="0"/>
        </a:p>
      </dsp:txBody>
      <dsp:txXfrm>
        <a:off x="402951" y="2298270"/>
        <a:ext cx="1057865" cy="780464"/>
      </dsp:txXfrm>
    </dsp:sp>
    <dsp:sp modelId="{9AC708D8-D137-47F5-AE6E-5E1883866BA5}">
      <dsp:nvSpPr>
        <dsp:cNvPr id="0" name=""/>
        <dsp:cNvSpPr/>
      </dsp:nvSpPr>
      <dsp:spPr>
        <a:xfrm>
          <a:off x="1649068" y="640440"/>
          <a:ext cx="7185797" cy="4053119"/>
        </a:xfrm>
        <a:prstGeom prst="chevron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2">
                  <a:lumMod val="75000"/>
                </a:schemeClr>
              </a:solidFill>
            </a:rPr>
            <a:t>«..è una risposta emotiva e/o comportamentale disadattiva a uno o più eventi stressanti identificabili, che si manifesta con disagio clinicamente significativo o compromissione del funzionamento sociale e lavorativo.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i="0" kern="1200" dirty="0" smtClean="0">
              <a:solidFill>
                <a:schemeClr val="tx2">
                  <a:lumMod val="75000"/>
                </a:schemeClr>
              </a:solidFill>
            </a:rPr>
            <a:t>I sintomi… possono includere umore depresso, ansia, disturbi della condotta o una combinazione di essi.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i="0" kern="1200" dirty="0" smtClean="0">
              <a:solidFill>
                <a:schemeClr val="tx2">
                  <a:lumMod val="75000"/>
                </a:schemeClr>
              </a:solidFill>
            </a:rPr>
            <a:t>La diagnosi differenziale è importante per escludere altre condizioni psichiatriche.» </a:t>
          </a:r>
          <a:endParaRPr lang="it-IT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75628" y="640440"/>
        <a:ext cx="3132678" cy="40531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C410F-6643-498F-B071-9600E8302453}">
      <dsp:nvSpPr>
        <dsp:cNvPr id="0" name=""/>
        <dsp:cNvSpPr/>
      </dsp:nvSpPr>
      <dsp:spPr>
        <a:xfrm>
          <a:off x="1906" y="2160448"/>
          <a:ext cx="2532755" cy="1013102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smtClean="0">
              <a:solidFill>
                <a:schemeClr val="bg1"/>
              </a:solidFill>
            </a:rPr>
            <a:t>DISTURBO POST TRAUMATICO DA STRESS</a:t>
          </a:r>
          <a:endParaRPr lang="it-IT" sz="1700" b="1" kern="1200" dirty="0">
            <a:solidFill>
              <a:schemeClr val="bg1"/>
            </a:solidFill>
          </a:endParaRPr>
        </a:p>
      </dsp:txBody>
      <dsp:txXfrm>
        <a:off x="508457" y="2160448"/>
        <a:ext cx="1519653" cy="1013102"/>
      </dsp:txXfrm>
    </dsp:sp>
    <dsp:sp modelId="{1839B1DF-15FC-4F54-8D45-D55DF19162D0}">
      <dsp:nvSpPr>
        <dsp:cNvPr id="0" name=""/>
        <dsp:cNvSpPr/>
      </dsp:nvSpPr>
      <dsp:spPr>
        <a:xfrm>
          <a:off x="2207309" y="586385"/>
          <a:ext cx="6629287" cy="4162153"/>
        </a:xfrm>
        <a:prstGeom prst="chevron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 smtClean="0">
              <a:solidFill>
                <a:schemeClr val="accent1">
                  <a:lumMod val="50000"/>
                </a:schemeClr>
              </a:solidFill>
            </a:rPr>
            <a:t>«…condizione che si sviluppa dopo l'esposizione a un evento traumatico, caratterizzata da cinque gruppi principali di sintomi: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 smtClean="0">
              <a:solidFill>
                <a:schemeClr val="accent1">
                  <a:lumMod val="50000"/>
                </a:schemeClr>
              </a:solidFill>
            </a:rPr>
            <a:t>- sintomi intrusivi (flashback, incubi),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 smtClean="0">
              <a:solidFill>
                <a:schemeClr val="accent1">
                  <a:lumMod val="50000"/>
                </a:schemeClr>
              </a:solidFill>
            </a:rPr>
            <a:t>- </a:t>
          </a:r>
          <a:r>
            <a:rPr lang="it-IT" sz="1600" b="0" i="0" kern="1200" dirty="0" err="1" smtClean="0">
              <a:solidFill>
                <a:schemeClr val="accent1">
                  <a:lumMod val="50000"/>
                </a:schemeClr>
              </a:solidFill>
            </a:rPr>
            <a:t>evitamento</a:t>
          </a:r>
          <a:r>
            <a:rPr lang="it-IT" sz="1600" b="0" i="0" kern="1200" dirty="0" smtClean="0">
              <a:solidFill>
                <a:schemeClr val="accent1">
                  <a:lumMod val="50000"/>
                </a:schemeClr>
              </a:solidFill>
            </a:rPr>
            <a:t> di stimoli associati al trauma,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 smtClean="0">
              <a:solidFill>
                <a:schemeClr val="accent1">
                  <a:lumMod val="50000"/>
                </a:schemeClr>
              </a:solidFill>
            </a:rPr>
            <a:t>- alterazioni negative del pensiero e dell'umore,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 smtClean="0">
              <a:solidFill>
                <a:schemeClr val="accent1">
                  <a:lumMod val="50000"/>
                </a:schemeClr>
              </a:solidFill>
            </a:rPr>
            <a:t>- marcate alterazioni dell'</a:t>
          </a:r>
          <a:r>
            <a:rPr lang="it-IT" sz="1600" b="0" i="0" kern="1200" dirty="0" err="1" smtClean="0">
              <a:solidFill>
                <a:schemeClr val="accent1">
                  <a:lumMod val="50000"/>
                </a:schemeClr>
              </a:solidFill>
            </a:rPr>
            <a:t>arousal</a:t>
          </a:r>
          <a:r>
            <a:rPr lang="it-IT" sz="1600" b="0" i="0" kern="1200" dirty="0" smtClean="0">
              <a:solidFill>
                <a:schemeClr val="accent1">
                  <a:lumMod val="50000"/>
                </a:schemeClr>
              </a:solidFill>
            </a:rPr>
            <a:t> e della reattività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kern="1200" dirty="0" smtClean="0">
              <a:solidFill>
                <a:schemeClr val="accent1">
                  <a:lumMod val="50000"/>
                </a:schemeClr>
              </a:solidFill>
            </a:rPr>
            <a:t>- altri sintomi che interferiscono con il funzionamento della persona…»</a:t>
          </a:r>
        </a:p>
      </dsp:txBody>
      <dsp:txXfrm>
        <a:off x="4288386" y="586385"/>
        <a:ext cx="2467134" cy="4162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6EE4B-049B-4869-80D0-EFF1EBF023AB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FE8CF-C992-4B02-B17E-F9F41BDDA9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61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FE8CF-C992-4B02-B17E-F9F41BDDA99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29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FE8CF-C992-4B02-B17E-F9F41BDDA99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29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FE8CF-C992-4B02-B17E-F9F41BDDA992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397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FE8CF-C992-4B02-B17E-F9F41BDDA99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52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610"/>
            <a:ext cx="9134475" cy="973455"/>
          </a:xfrm>
          <a:custGeom>
            <a:avLst/>
            <a:gdLst/>
            <a:ahLst/>
            <a:cxnLst/>
            <a:rect l="l" t="t" r="r" b="b"/>
            <a:pathLst>
              <a:path w="9134475" h="973455">
                <a:moveTo>
                  <a:pt x="9134312" y="0"/>
                </a:moveTo>
                <a:lnTo>
                  <a:pt x="0" y="0"/>
                </a:lnTo>
                <a:lnTo>
                  <a:pt x="0" y="972845"/>
                </a:lnTo>
                <a:lnTo>
                  <a:pt x="9134312" y="972845"/>
                </a:lnTo>
                <a:lnTo>
                  <a:pt x="9134312" y="0"/>
                </a:lnTo>
                <a:close/>
              </a:path>
            </a:pathLst>
          </a:custGeom>
          <a:solidFill>
            <a:srgbClr val="2E5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610"/>
            <a:ext cx="9134475" cy="973455"/>
          </a:xfrm>
          <a:custGeom>
            <a:avLst/>
            <a:gdLst/>
            <a:ahLst/>
            <a:cxnLst/>
            <a:rect l="l" t="t" r="r" b="b"/>
            <a:pathLst>
              <a:path w="9134475" h="973455">
                <a:moveTo>
                  <a:pt x="0" y="972845"/>
                </a:moveTo>
                <a:lnTo>
                  <a:pt x="9134312" y="972845"/>
                </a:lnTo>
                <a:lnTo>
                  <a:pt x="9134312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30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34009" y="410844"/>
            <a:ext cx="702310" cy="288290"/>
          </a:xfrm>
          <a:custGeom>
            <a:avLst/>
            <a:gdLst/>
            <a:ahLst/>
            <a:cxnLst/>
            <a:rect l="l" t="t" r="r" b="b"/>
            <a:pathLst>
              <a:path w="702310" h="288290">
                <a:moveTo>
                  <a:pt x="131191" y="3810"/>
                </a:moveTo>
                <a:lnTo>
                  <a:pt x="93484" y="3810"/>
                </a:lnTo>
                <a:lnTo>
                  <a:pt x="93484" y="207899"/>
                </a:lnTo>
                <a:lnTo>
                  <a:pt x="93129" y="220345"/>
                </a:lnTo>
                <a:lnTo>
                  <a:pt x="87947" y="244094"/>
                </a:lnTo>
                <a:lnTo>
                  <a:pt x="65773" y="252730"/>
                </a:lnTo>
                <a:lnTo>
                  <a:pt x="58064" y="252095"/>
                </a:lnTo>
                <a:lnTo>
                  <a:pt x="40805" y="236474"/>
                </a:lnTo>
                <a:lnTo>
                  <a:pt x="38036" y="216281"/>
                </a:lnTo>
                <a:lnTo>
                  <a:pt x="37680" y="202438"/>
                </a:lnTo>
                <a:lnTo>
                  <a:pt x="37680" y="3810"/>
                </a:lnTo>
                <a:lnTo>
                  <a:pt x="0" y="3810"/>
                </a:lnTo>
                <a:lnTo>
                  <a:pt x="0" y="202438"/>
                </a:lnTo>
                <a:lnTo>
                  <a:pt x="673" y="223520"/>
                </a:lnTo>
                <a:lnTo>
                  <a:pt x="6121" y="254635"/>
                </a:lnTo>
                <a:lnTo>
                  <a:pt x="20167" y="274955"/>
                </a:lnTo>
                <a:lnTo>
                  <a:pt x="47231" y="286766"/>
                </a:lnTo>
                <a:lnTo>
                  <a:pt x="65036" y="288290"/>
                </a:lnTo>
                <a:lnTo>
                  <a:pt x="81368" y="287147"/>
                </a:lnTo>
                <a:lnTo>
                  <a:pt x="107340" y="277876"/>
                </a:lnTo>
                <a:lnTo>
                  <a:pt x="123190" y="259969"/>
                </a:lnTo>
                <a:lnTo>
                  <a:pt x="130302" y="228854"/>
                </a:lnTo>
                <a:lnTo>
                  <a:pt x="131191" y="207899"/>
                </a:lnTo>
                <a:lnTo>
                  <a:pt x="131191" y="3810"/>
                </a:lnTo>
                <a:close/>
              </a:path>
              <a:path w="702310" h="288290">
                <a:moveTo>
                  <a:pt x="275285" y="252095"/>
                </a:moveTo>
                <a:lnTo>
                  <a:pt x="212471" y="252095"/>
                </a:lnTo>
                <a:lnTo>
                  <a:pt x="212471" y="4445"/>
                </a:lnTo>
                <a:lnTo>
                  <a:pt x="174028" y="4445"/>
                </a:lnTo>
                <a:lnTo>
                  <a:pt x="174028" y="252095"/>
                </a:lnTo>
                <a:lnTo>
                  <a:pt x="174028" y="285115"/>
                </a:lnTo>
                <a:lnTo>
                  <a:pt x="275285" y="285115"/>
                </a:lnTo>
                <a:lnTo>
                  <a:pt x="275285" y="252095"/>
                </a:lnTo>
                <a:close/>
              </a:path>
              <a:path w="702310" h="288290">
                <a:moveTo>
                  <a:pt x="411264" y="213995"/>
                </a:moveTo>
                <a:lnTo>
                  <a:pt x="402767" y="173482"/>
                </a:lnTo>
                <a:lnTo>
                  <a:pt x="370801" y="132842"/>
                </a:lnTo>
                <a:lnTo>
                  <a:pt x="359219" y="121285"/>
                </a:lnTo>
                <a:lnTo>
                  <a:pt x="350012" y="111379"/>
                </a:lnTo>
                <a:lnTo>
                  <a:pt x="338455" y="96901"/>
                </a:lnTo>
                <a:lnTo>
                  <a:pt x="332041" y="78613"/>
                </a:lnTo>
                <a:lnTo>
                  <a:pt x="331622" y="71501"/>
                </a:lnTo>
                <a:lnTo>
                  <a:pt x="332219" y="63627"/>
                </a:lnTo>
                <a:lnTo>
                  <a:pt x="341223" y="44831"/>
                </a:lnTo>
                <a:lnTo>
                  <a:pt x="358762" y="34925"/>
                </a:lnTo>
                <a:lnTo>
                  <a:pt x="365988" y="34290"/>
                </a:lnTo>
                <a:lnTo>
                  <a:pt x="373227" y="35052"/>
                </a:lnTo>
                <a:lnTo>
                  <a:pt x="380911" y="37338"/>
                </a:lnTo>
                <a:lnTo>
                  <a:pt x="389026" y="41148"/>
                </a:lnTo>
                <a:lnTo>
                  <a:pt x="397586" y="46609"/>
                </a:lnTo>
                <a:lnTo>
                  <a:pt x="397586" y="9652"/>
                </a:lnTo>
                <a:lnTo>
                  <a:pt x="388137" y="5461"/>
                </a:lnTo>
                <a:lnTo>
                  <a:pt x="378460" y="2413"/>
                </a:lnTo>
                <a:lnTo>
                  <a:pt x="368554" y="635"/>
                </a:lnTo>
                <a:lnTo>
                  <a:pt x="358419" y="0"/>
                </a:lnTo>
                <a:lnTo>
                  <a:pt x="344373" y="1270"/>
                </a:lnTo>
                <a:lnTo>
                  <a:pt x="320814" y="11049"/>
                </a:lnTo>
                <a:lnTo>
                  <a:pt x="303695" y="29972"/>
                </a:lnTo>
                <a:lnTo>
                  <a:pt x="295008" y="56134"/>
                </a:lnTo>
                <a:lnTo>
                  <a:pt x="293928" y="71755"/>
                </a:lnTo>
                <a:lnTo>
                  <a:pt x="294474" y="83439"/>
                </a:lnTo>
                <a:lnTo>
                  <a:pt x="298907" y="103632"/>
                </a:lnTo>
                <a:lnTo>
                  <a:pt x="308660" y="121031"/>
                </a:lnTo>
                <a:lnTo>
                  <a:pt x="322135" y="136906"/>
                </a:lnTo>
                <a:lnTo>
                  <a:pt x="349859" y="165227"/>
                </a:lnTo>
                <a:lnTo>
                  <a:pt x="362521" y="180340"/>
                </a:lnTo>
                <a:lnTo>
                  <a:pt x="371856" y="199517"/>
                </a:lnTo>
                <a:lnTo>
                  <a:pt x="373570" y="213995"/>
                </a:lnTo>
                <a:lnTo>
                  <a:pt x="373011" y="222377"/>
                </a:lnTo>
                <a:lnTo>
                  <a:pt x="364693" y="241935"/>
                </a:lnTo>
                <a:lnTo>
                  <a:pt x="347535" y="251587"/>
                </a:lnTo>
                <a:lnTo>
                  <a:pt x="340118" y="252222"/>
                </a:lnTo>
                <a:lnTo>
                  <a:pt x="331482" y="251333"/>
                </a:lnTo>
                <a:lnTo>
                  <a:pt x="322376" y="248539"/>
                </a:lnTo>
                <a:lnTo>
                  <a:pt x="312813" y="243967"/>
                </a:lnTo>
                <a:lnTo>
                  <a:pt x="302793" y="237490"/>
                </a:lnTo>
                <a:lnTo>
                  <a:pt x="302793" y="274955"/>
                </a:lnTo>
                <a:lnTo>
                  <a:pt x="311924" y="280797"/>
                </a:lnTo>
                <a:lnTo>
                  <a:pt x="321957" y="284988"/>
                </a:lnTo>
                <a:lnTo>
                  <a:pt x="332892" y="287401"/>
                </a:lnTo>
                <a:lnTo>
                  <a:pt x="344741" y="288290"/>
                </a:lnTo>
                <a:lnTo>
                  <a:pt x="358673" y="287020"/>
                </a:lnTo>
                <a:lnTo>
                  <a:pt x="382612" y="276733"/>
                </a:lnTo>
                <a:lnTo>
                  <a:pt x="400761" y="256413"/>
                </a:lnTo>
                <a:lnTo>
                  <a:pt x="410095" y="229616"/>
                </a:lnTo>
                <a:lnTo>
                  <a:pt x="411264" y="213995"/>
                </a:lnTo>
                <a:close/>
              </a:path>
              <a:path w="702310" h="288290">
                <a:moveTo>
                  <a:pt x="551357" y="213995"/>
                </a:moveTo>
                <a:lnTo>
                  <a:pt x="537641" y="164465"/>
                </a:lnTo>
                <a:lnTo>
                  <a:pt x="499262" y="121158"/>
                </a:lnTo>
                <a:lnTo>
                  <a:pt x="490042" y="111379"/>
                </a:lnTo>
                <a:lnTo>
                  <a:pt x="478497" y="96901"/>
                </a:lnTo>
                <a:lnTo>
                  <a:pt x="472084" y="78613"/>
                </a:lnTo>
                <a:lnTo>
                  <a:pt x="471652" y="71501"/>
                </a:lnTo>
                <a:lnTo>
                  <a:pt x="472262" y="63627"/>
                </a:lnTo>
                <a:lnTo>
                  <a:pt x="481266" y="44831"/>
                </a:lnTo>
                <a:lnTo>
                  <a:pt x="498792" y="34925"/>
                </a:lnTo>
                <a:lnTo>
                  <a:pt x="506031" y="34290"/>
                </a:lnTo>
                <a:lnTo>
                  <a:pt x="513270" y="35052"/>
                </a:lnTo>
                <a:lnTo>
                  <a:pt x="520941" y="37338"/>
                </a:lnTo>
                <a:lnTo>
                  <a:pt x="529069" y="41148"/>
                </a:lnTo>
                <a:lnTo>
                  <a:pt x="537641" y="46609"/>
                </a:lnTo>
                <a:lnTo>
                  <a:pt x="537641" y="9652"/>
                </a:lnTo>
                <a:lnTo>
                  <a:pt x="528180" y="5461"/>
                </a:lnTo>
                <a:lnTo>
                  <a:pt x="518502" y="2413"/>
                </a:lnTo>
                <a:lnTo>
                  <a:pt x="508596" y="635"/>
                </a:lnTo>
                <a:lnTo>
                  <a:pt x="498449" y="0"/>
                </a:lnTo>
                <a:lnTo>
                  <a:pt x="471893" y="4953"/>
                </a:lnTo>
                <a:lnTo>
                  <a:pt x="451332" y="19558"/>
                </a:lnTo>
                <a:lnTo>
                  <a:pt x="438302" y="42164"/>
                </a:lnTo>
                <a:lnTo>
                  <a:pt x="433959" y="71755"/>
                </a:lnTo>
                <a:lnTo>
                  <a:pt x="434517" y="83439"/>
                </a:lnTo>
                <a:lnTo>
                  <a:pt x="438950" y="103632"/>
                </a:lnTo>
                <a:lnTo>
                  <a:pt x="448703" y="121031"/>
                </a:lnTo>
                <a:lnTo>
                  <a:pt x="462178" y="136906"/>
                </a:lnTo>
                <a:lnTo>
                  <a:pt x="489902" y="165227"/>
                </a:lnTo>
                <a:lnTo>
                  <a:pt x="502564" y="180340"/>
                </a:lnTo>
                <a:lnTo>
                  <a:pt x="511886" y="199517"/>
                </a:lnTo>
                <a:lnTo>
                  <a:pt x="513600" y="213995"/>
                </a:lnTo>
                <a:lnTo>
                  <a:pt x="513041" y="222377"/>
                </a:lnTo>
                <a:lnTo>
                  <a:pt x="504736" y="241935"/>
                </a:lnTo>
                <a:lnTo>
                  <a:pt x="487578" y="251587"/>
                </a:lnTo>
                <a:lnTo>
                  <a:pt x="480161" y="252222"/>
                </a:lnTo>
                <a:lnTo>
                  <a:pt x="471512" y="251333"/>
                </a:lnTo>
                <a:lnTo>
                  <a:pt x="462419" y="248539"/>
                </a:lnTo>
                <a:lnTo>
                  <a:pt x="452856" y="243967"/>
                </a:lnTo>
                <a:lnTo>
                  <a:pt x="442836" y="237490"/>
                </a:lnTo>
                <a:lnTo>
                  <a:pt x="442836" y="274955"/>
                </a:lnTo>
                <a:lnTo>
                  <a:pt x="451967" y="280797"/>
                </a:lnTo>
                <a:lnTo>
                  <a:pt x="462000" y="284988"/>
                </a:lnTo>
                <a:lnTo>
                  <a:pt x="472935" y="287401"/>
                </a:lnTo>
                <a:lnTo>
                  <a:pt x="484771" y="288290"/>
                </a:lnTo>
                <a:lnTo>
                  <a:pt x="498716" y="287020"/>
                </a:lnTo>
                <a:lnTo>
                  <a:pt x="522643" y="276733"/>
                </a:lnTo>
                <a:lnTo>
                  <a:pt x="540816" y="256413"/>
                </a:lnTo>
                <a:lnTo>
                  <a:pt x="550087" y="229616"/>
                </a:lnTo>
                <a:lnTo>
                  <a:pt x="551357" y="213995"/>
                </a:lnTo>
                <a:close/>
              </a:path>
              <a:path w="702310" h="288290">
                <a:moveTo>
                  <a:pt x="701725" y="205613"/>
                </a:moveTo>
                <a:lnTo>
                  <a:pt x="701217" y="191262"/>
                </a:lnTo>
                <a:lnTo>
                  <a:pt x="697407" y="168783"/>
                </a:lnTo>
                <a:lnTo>
                  <a:pt x="683437" y="148336"/>
                </a:lnTo>
                <a:lnTo>
                  <a:pt x="666546" y="139827"/>
                </a:lnTo>
                <a:lnTo>
                  <a:pt x="675055" y="135763"/>
                </a:lnTo>
                <a:lnTo>
                  <a:pt x="691565" y="118491"/>
                </a:lnTo>
                <a:lnTo>
                  <a:pt x="696518" y="100330"/>
                </a:lnTo>
                <a:lnTo>
                  <a:pt x="698169" y="73406"/>
                </a:lnTo>
                <a:lnTo>
                  <a:pt x="697280" y="55626"/>
                </a:lnTo>
                <a:lnTo>
                  <a:pt x="690041" y="27940"/>
                </a:lnTo>
                <a:lnTo>
                  <a:pt x="675436" y="10287"/>
                </a:lnTo>
                <a:lnTo>
                  <a:pt x="652576" y="1524"/>
                </a:lnTo>
                <a:lnTo>
                  <a:pt x="637971" y="381"/>
                </a:lnTo>
                <a:lnTo>
                  <a:pt x="617905" y="2667"/>
                </a:lnTo>
                <a:lnTo>
                  <a:pt x="598347" y="13208"/>
                </a:lnTo>
                <a:lnTo>
                  <a:pt x="586282" y="33147"/>
                </a:lnTo>
                <a:lnTo>
                  <a:pt x="581964" y="54356"/>
                </a:lnTo>
                <a:lnTo>
                  <a:pt x="581202" y="71755"/>
                </a:lnTo>
                <a:lnTo>
                  <a:pt x="581202" y="79248"/>
                </a:lnTo>
                <a:lnTo>
                  <a:pt x="617778" y="79248"/>
                </a:lnTo>
                <a:lnTo>
                  <a:pt x="617651" y="70612"/>
                </a:lnTo>
                <a:lnTo>
                  <a:pt x="619048" y="54356"/>
                </a:lnTo>
                <a:lnTo>
                  <a:pt x="623112" y="42672"/>
                </a:lnTo>
                <a:lnTo>
                  <a:pt x="630097" y="35687"/>
                </a:lnTo>
                <a:lnTo>
                  <a:pt x="639749" y="33274"/>
                </a:lnTo>
                <a:lnTo>
                  <a:pt x="649528" y="36068"/>
                </a:lnTo>
                <a:lnTo>
                  <a:pt x="656513" y="44196"/>
                </a:lnTo>
                <a:lnTo>
                  <a:pt x="660704" y="57912"/>
                </a:lnTo>
                <a:lnTo>
                  <a:pt x="662101" y="76962"/>
                </a:lnTo>
                <a:lnTo>
                  <a:pt x="661593" y="89154"/>
                </a:lnTo>
                <a:lnTo>
                  <a:pt x="654227" y="112903"/>
                </a:lnTo>
                <a:lnTo>
                  <a:pt x="634161" y="121666"/>
                </a:lnTo>
                <a:lnTo>
                  <a:pt x="623874" y="122301"/>
                </a:lnTo>
                <a:lnTo>
                  <a:pt x="618540" y="122301"/>
                </a:lnTo>
                <a:lnTo>
                  <a:pt x="618540" y="155067"/>
                </a:lnTo>
                <a:lnTo>
                  <a:pt x="628446" y="154178"/>
                </a:lnTo>
                <a:lnTo>
                  <a:pt x="636955" y="154813"/>
                </a:lnTo>
                <a:lnTo>
                  <a:pt x="654608" y="165481"/>
                </a:lnTo>
                <a:lnTo>
                  <a:pt x="661974" y="190500"/>
                </a:lnTo>
                <a:lnTo>
                  <a:pt x="662482" y="202311"/>
                </a:lnTo>
                <a:lnTo>
                  <a:pt x="662355" y="209169"/>
                </a:lnTo>
                <a:lnTo>
                  <a:pt x="660196" y="231394"/>
                </a:lnTo>
                <a:lnTo>
                  <a:pt x="651433" y="250063"/>
                </a:lnTo>
                <a:lnTo>
                  <a:pt x="635685" y="254762"/>
                </a:lnTo>
                <a:lnTo>
                  <a:pt x="630478" y="254254"/>
                </a:lnTo>
                <a:lnTo>
                  <a:pt x="615492" y="241554"/>
                </a:lnTo>
                <a:lnTo>
                  <a:pt x="611809" y="223266"/>
                </a:lnTo>
                <a:lnTo>
                  <a:pt x="612190" y="214249"/>
                </a:lnTo>
                <a:lnTo>
                  <a:pt x="576249" y="214249"/>
                </a:lnTo>
                <a:lnTo>
                  <a:pt x="585393" y="264160"/>
                </a:lnTo>
                <a:lnTo>
                  <a:pt x="634796" y="288036"/>
                </a:lnTo>
                <a:lnTo>
                  <a:pt x="650798" y="286766"/>
                </a:lnTo>
                <a:lnTo>
                  <a:pt x="676198" y="276860"/>
                </a:lnTo>
                <a:lnTo>
                  <a:pt x="692581" y="256667"/>
                </a:lnTo>
                <a:lnTo>
                  <a:pt x="700709" y="225425"/>
                </a:lnTo>
                <a:lnTo>
                  <a:pt x="701725" y="2056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745" y="422008"/>
            <a:ext cx="376224" cy="383044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239395" y="414273"/>
            <a:ext cx="390525" cy="401955"/>
          </a:xfrm>
          <a:custGeom>
            <a:avLst/>
            <a:gdLst/>
            <a:ahLst/>
            <a:cxnLst/>
            <a:rect l="l" t="t" r="r" b="b"/>
            <a:pathLst>
              <a:path w="390525" h="401955">
                <a:moveTo>
                  <a:pt x="376643" y="368554"/>
                </a:moveTo>
                <a:lnTo>
                  <a:pt x="371817" y="372618"/>
                </a:lnTo>
                <a:lnTo>
                  <a:pt x="375513" y="371602"/>
                </a:lnTo>
                <a:lnTo>
                  <a:pt x="376643" y="368554"/>
                </a:lnTo>
                <a:close/>
              </a:path>
              <a:path w="390525" h="401955">
                <a:moveTo>
                  <a:pt x="390423" y="508"/>
                </a:moveTo>
                <a:lnTo>
                  <a:pt x="0" y="0"/>
                </a:lnTo>
                <a:lnTo>
                  <a:pt x="63" y="334518"/>
                </a:lnTo>
                <a:lnTo>
                  <a:pt x="393" y="342138"/>
                </a:lnTo>
                <a:lnTo>
                  <a:pt x="4813" y="361061"/>
                </a:lnTo>
                <a:lnTo>
                  <a:pt x="26492" y="378968"/>
                </a:lnTo>
                <a:lnTo>
                  <a:pt x="53721" y="382016"/>
                </a:lnTo>
                <a:lnTo>
                  <a:pt x="85293" y="382143"/>
                </a:lnTo>
                <a:lnTo>
                  <a:pt x="111823" y="382524"/>
                </a:lnTo>
                <a:lnTo>
                  <a:pt x="133832" y="383286"/>
                </a:lnTo>
                <a:lnTo>
                  <a:pt x="165823" y="386715"/>
                </a:lnTo>
                <a:lnTo>
                  <a:pt x="185813" y="393446"/>
                </a:lnTo>
                <a:lnTo>
                  <a:pt x="196265" y="401574"/>
                </a:lnTo>
                <a:lnTo>
                  <a:pt x="199224" y="398653"/>
                </a:lnTo>
                <a:lnTo>
                  <a:pt x="240690" y="384556"/>
                </a:lnTo>
                <a:lnTo>
                  <a:pt x="280822" y="382524"/>
                </a:lnTo>
                <a:lnTo>
                  <a:pt x="348310" y="382016"/>
                </a:lnTo>
                <a:lnTo>
                  <a:pt x="366001" y="377571"/>
                </a:lnTo>
                <a:lnTo>
                  <a:pt x="371817" y="372618"/>
                </a:lnTo>
                <a:lnTo>
                  <a:pt x="363207" y="374904"/>
                </a:lnTo>
                <a:lnTo>
                  <a:pt x="339242" y="372364"/>
                </a:lnTo>
                <a:lnTo>
                  <a:pt x="280339" y="372872"/>
                </a:lnTo>
                <a:lnTo>
                  <a:pt x="225234" y="377063"/>
                </a:lnTo>
                <a:lnTo>
                  <a:pt x="196265" y="388620"/>
                </a:lnTo>
                <a:lnTo>
                  <a:pt x="188277" y="383667"/>
                </a:lnTo>
                <a:lnTo>
                  <a:pt x="134378" y="373634"/>
                </a:lnTo>
                <a:lnTo>
                  <a:pt x="85369" y="372491"/>
                </a:lnTo>
                <a:lnTo>
                  <a:pt x="53721" y="372364"/>
                </a:lnTo>
                <a:lnTo>
                  <a:pt x="41833" y="371602"/>
                </a:lnTo>
                <a:lnTo>
                  <a:pt x="20294" y="360807"/>
                </a:lnTo>
                <a:lnTo>
                  <a:pt x="13398" y="338963"/>
                </a:lnTo>
                <a:lnTo>
                  <a:pt x="13233" y="334518"/>
                </a:lnTo>
                <a:lnTo>
                  <a:pt x="13538" y="334518"/>
                </a:lnTo>
                <a:lnTo>
                  <a:pt x="13538" y="9652"/>
                </a:lnTo>
                <a:lnTo>
                  <a:pt x="380695" y="10033"/>
                </a:lnTo>
                <a:lnTo>
                  <a:pt x="380695" y="333629"/>
                </a:lnTo>
                <a:lnTo>
                  <a:pt x="380047" y="359156"/>
                </a:lnTo>
                <a:lnTo>
                  <a:pt x="376643" y="368554"/>
                </a:lnTo>
                <a:lnTo>
                  <a:pt x="382892" y="363220"/>
                </a:lnTo>
                <a:lnTo>
                  <a:pt x="390423" y="333629"/>
                </a:lnTo>
                <a:lnTo>
                  <a:pt x="390423" y="508"/>
                </a:lnTo>
                <a:close/>
              </a:path>
            </a:pathLst>
          </a:custGeom>
          <a:solidFill>
            <a:srgbClr val="DEB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842" y="246701"/>
            <a:ext cx="191985" cy="680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184" y="246701"/>
            <a:ext cx="240154" cy="6800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6668" y="248179"/>
            <a:ext cx="116857" cy="65002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923328" y="248284"/>
            <a:ext cx="37465" cy="65405"/>
          </a:xfrm>
          <a:custGeom>
            <a:avLst/>
            <a:gdLst/>
            <a:ahLst/>
            <a:cxnLst/>
            <a:rect l="l" t="t" r="r" b="b"/>
            <a:pathLst>
              <a:path w="37465" h="65404">
                <a:moveTo>
                  <a:pt x="11607" y="0"/>
                </a:moveTo>
                <a:lnTo>
                  <a:pt x="0" y="0"/>
                </a:lnTo>
                <a:lnTo>
                  <a:pt x="0" y="65150"/>
                </a:lnTo>
                <a:lnTo>
                  <a:pt x="37350" y="65150"/>
                </a:lnTo>
                <a:lnTo>
                  <a:pt x="37350" y="52832"/>
                </a:lnTo>
                <a:lnTo>
                  <a:pt x="11607" y="52832"/>
                </a:lnTo>
                <a:lnTo>
                  <a:pt x="116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6058" y="248179"/>
            <a:ext cx="260926" cy="65002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312672" y="247903"/>
            <a:ext cx="43180" cy="65405"/>
          </a:xfrm>
          <a:custGeom>
            <a:avLst/>
            <a:gdLst/>
            <a:ahLst/>
            <a:cxnLst/>
            <a:rect l="l" t="t" r="r" b="b"/>
            <a:pathLst>
              <a:path w="43180" h="65404">
                <a:moveTo>
                  <a:pt x="43180" y="0"/>
                </a:moveTo>
                <a:lnTo>
                  <a:pt x="0" y="0"/>
                </a:lnTo>
                <a:lnTo>
                  <a:pt x="0" y="12319"/>
                </a:lnTo>
                <a:lnTo>
                  <a:pt x="15747" y="12319"/>
                </a:lnTo>
                <a:lnTo>
                  <a:pt x="15747" y="65277"/>
                </a:lnTo>
                <a:lnTo>
                  <a:pt x="27431" y="65277"/>
                </a:lnTo>
                <a:lnTo>
                  <a:pt x="27431" y="12319"/>
                </a:lnTo>
                <a:lnTo>
                  <a:pt x="43180" y="12319"/>
                </a:lnTo>
                <a:lnTo>
                  <a:pt x="431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2751" y="715256"/>
            <a:ext cx="49443" cy="8103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81633" y="246701"/>
            <a:ext cx="51916" cy="68004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805941" y="716914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40">
                <a:moveTo>
                  <a:pt x="43675" y="0"/>
                </a:moveTo>
                <a:lnTo>
                  <a:pt x="0" y="0"/>
                </a:lnTo>
                <a:lnTo>
                  <a:pt x="0" y="78232"/>
                </a:lnTo>
                <a:lnTo>
                  <a:pt x="44119" y="78232"/>
                </a:lnTo>
                <a:lnTo>
                  <a:pt x="44119" y="71374"/>
                </a:lnTo>
                <a:lnTo>
                  <a:pt x="6019" y="71374"/>
                </a:lnTo>
                <a:lnTo>
                  <a:pt x="6019" y="40639"/>
                </a:lnTo>
                <a:lnTo>
                  <a:pt x="41287" y="40639"/>
                </a:lnTo>
                <a:lnTo>
                  <a:pt x="41287" y="34544"/>
                </a:lnTo>
                <a:lnTo>
                  <a:pt x="6019" y="34544"/>
                </a:lnTo>
                <a:lnTo>
                  <a:pt x="6019" y="6223"/>
                </a:lnTo>
                <a:lnTo>
                  <a:pt x="43675" y="6223"/>
                </a:lnTo>
                <a:lnTo>
                  <a:pt x="43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2667" y="716889"/>
            <a:ext cx="49884" cy="77876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945934" y="716914"/>
            <a:ext cx="44450" cy="78740"/>
          </a:xfrm>
          <a:custGeom>
            <a:avLst/>
            <a:gdLst/>
            <a:ahLst/>
            <a:cxnLst/>
            <a:rect l="l" t="t" r="r" b="b"/>
            <a:pathLst>
              <a:path w="44450" h="78740">
                <a:moveTo>
                  <a:pt x="43687" y="0"/>
                </a:moveTo>
                <a:lnTo>
                  <a:pt x="0" y="0"/>
                </a:lnTo>
                <a:lnTo>
                  <a:pt x="0" y="78232"/>
                </a:lnTo>
                <a:lnTo>
                  <a:pt x="44132" y="78232"/>
                </a:lnTo>
                <a:lnTo>
                  <a:pt x="44132" y="71374"/>
                </a:lnTo>
                <a:lnTo>
                  <a:pt x="6032" y="71374"/>
                </a:lnTo>
                <a:lnTo>
                  <a:pt x="6032" y="40639"/>
                </a:lnTo>
                <a:lnTo>
                  <a:pt x="41300" y="40639"/>
                </a:lnTo>
                <a:lnTo>
                  <a:pt x="41300" y="34544"/>
                </a:lnTo>
                <a:lnTo>
                  <a:pt x="6032" y="34544"/>
                </a:lnTo>
                <a:lnTo>
                  <a:pt x="6032" y="6223"/>
                </a:lnTo>
                <a:lnTo>
                  <a:pt x="43687" y="6223"/>
                </a:lnTo>
                <a:lnTo>
                  <a:pt x="436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2583" y="716889"/>
            <a:ext cx="49797" cy="77876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89660" y="715256"/>
            <a:ext cx="149661" cy="81033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63510" y="716889"/>
            <a:ext cx="170395" cy="77876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223583" y="357250"/>
            <a:ext cx="1201420" cy="9525"/>
          </a:xfrm>
          <a:custGeom>
            <a:avLst/>
            <a:gdLst/>
            <a:ahLst/>
            <a:cxnLst/>
            <a:rect l="l" t="t" r="r" b="b"/>
            <a:pathLst>
              <a:path w="1201420" h="9525">
                <a:moveTo>
                  <a:pt x="9245" y="2032"/>
                </a:moveTo>
                <a:lnTo>
                  <a:pt x="7175" y="0"/>
                </a:lnTo>
                <a:lnTo>
                  <a:pt x="2070" y="0"/>
                </a:lnTo>
                <a:lnTo>
                  <a:pt x="0" y="2032"/>
                </a:lnTo>
                <a:lnTo>
                  <a:pt x="0" y="6985"/>
                </a:lnTo>
                <a:lnTo>
                  <a:pt x="2070" y="9144"/>
                </a:lnTo>
                <a:lnTo>
                  <a:pt x="7175" y="9144"/>
                </a:lnTo>
                <a:lnTo>
                  <a:pt x="9245" y="6985"/>
                </a:lnTo>
                <a:lnTo>
                  <a:pt x="9245" y="2032"/>
                </a:lnTo>
                <a:close/>
              </a:path>
              <a:path w="1201420" h="9525">
                <a:moveTo>
                  <a:pt x="38315" y="2032"/>
                </a:moveTo>
                <a:lnTo>
                  <a:pt x="36245" y="0"/>
                </a:lnTo>
                <a:lnTo>
                  <a:pt x="31140" y="0"/>
                </a:lnTo>
                <a:lnTo>
                  <a:pt x="29070" y="2032"/>
                </a:lnTo>
                <a:lnTo>
                  <a:pt x="29070" y="6985"/>
                </a:lnTo>
                <a:lnTo>
                  <a:pt x="31140" y="9144"/>
                </a:lnTo>
                <a:lnTo>
                  <a:pt x="36245" y="9144"/>
                </a:lnTo>
                <a:lnTo>
                  <a:pt x="38315" y="6985"/>
                </a:lnTo>
                <a:lnTo>
                  <a:pt x="38315" y="2032"/>
                </a:lnTo>
                <a:close/>
              </a:path>
              <a:path w="1201420" h="9525">
                <a:moveTo>
                  <a:pt x="67398" y="2032"/>
                </a:moveTo>
                <a:lnTo>
                  <a:pt x="65328" y="0"/>
                </a:lnTo>
                <a:lnTo>
                  <a:pt x="60223" y="0"/>
                </a:lnTo>
                <a:lnTo>
                  <a:pt x="58153" y="2032"/>
                </a:lnTo>
                <a:lnTo>
                  <a:pt x="58153" y="6985"/>
                </a:lnTo>
                <a:lnTo>
                  <a:pt x="60223" y="9144"/>
                </a:lnTo>
                <a:lnTo>
                  <a:pt x="65328" y="9144"/>
                </a:lnTo>
                <a:lnTo>
                  <a:pt x="67398" y="6985"/>
                </a:lnTo>
                <a:lnTo>
                  <a:pt x="67398" y="2032"/>
                </a:lnTo>
                <a:close/>
              </a:path>
              <a:path w="1201420" h="9525">
                <a:moveTo>
                  <a:pt x="96469" y="2032"/>
                </a:moveTo>
                <a:lnTo>
                  <a:pt x="94399" y="0"/>
                </a:lnTo>
                <a:lnTo>
                  <a:pt x="89293" y="0"/>
                </a:lnTo>
                <a:lnTo>
                  <a:pt x="87223" y="2032"/>
                </a:lnTo>
                <a:lnTo>
                  <a:pt x="87223" y="6985"/>
                </a:lnTo>
                <a:lnTo>
                  <a:pt x="89293" y="9144"/>
                </a:lnTo>
                <a:lnTo>
                  <a:pt x="94399" y="9144"/>
                </a:lnTo>
                <a:lnTo>
                  <a:pt x="96469" y="6985"/>
                </a:lnTo>
                <a:lnTo>
                  <a:pt x="96469" y="2032"/>
                </a:lnTo>
                <a:close/>
              </a:path>
              <a:path w="1201420" h="9525">
                <a:moveTo>
                  <a:pt x="125539" y="2032"/>
                </a:moveTo>
                <a:lnTo>
                  <a:pt x="123482" y="0"/>
                </a:lnTo>
                <a:lnTo>
                  <a:pt x="118376" y="0"/>
                </a:lnTo>
                <a:lnTo>
                  <a:pt x="116306" y="2032"/>
                </a:lnTo>
                <a:lnTo>
                  <a:pt x="116306" y="6985"/>
                </a:lnTo>
                <a:lnTo>
                  <a:pt x="118376" y="9144"/>
                </a:lnTo>
                <a:lnTo>
                  <a:pt x="123482" y="9144"/>
                </a:lnTo>
                <a:lnTo>
                  <a:pt x="125539" y="6985"/>
                </a:lnTo>
                <a:lnTo>
                  <a:pt x="125539" y="2032"/>
                </a:lnTo>
                <a:close/>
              </a:path>
              <a:path w="1201420" h="9525">
                <a:moveTo>
                  <a:pt x="154622" y="2032"/>
                </a:moveTo>
                <a:lnTo>
                  <a:pt x="152552" y="0"/>
                </a:lnTo>
                <a:lnTo>
                  <a:pt x="147447" y="0"/>
                </a:lnTo>
                <a:lnTo>
                  <a:pt x="145376" y="2032"/>
                </a:lnTo>
                <a:lnTo>
                  <a:pt x="145376" y="6985"/>
                </a:lnTo>
                <a:lnTo>
                  <a:pt x="147447" y="9144"/>
                </a:lnTo>
                <a:lnTo>
                  <a:pt x="152552" y="9144"/>
                </a:lnTo>
                <a:lnTo>
                  <a:pt x="154622" y="6985"/>
                </a:lnTo>
                <a:lnTo>
                  <a:pt x="154622" y="2032"/>
                </a:lnTo>
                <a:close/>
              </a:path>
              <a:path w="1201420" h="9525">
                <a:moveTo>
                  <a:pt x="183692" y="2032"/>
                </a:moveTo>
                <a:lnTo>
                  <a:pt x="181622" y="0"/>
                </a:lnTo>
                <a:lnTo>
                  <a:pt x="176517" y="0"/>
                </a:lnTo>
                <a:lnTo>
                  <a:pt x="174447" y="2032"/>
                </a:lnTo>
                <a:lnTo>
                  <a:pt x="174447" y="6985"/>
                </a:lnTo>
                <a:lnTo>
                  <a:pt x="176517" y="9144"/>
                </a:lnTo>
                <a:lnTo>
                  <a:pt x="181622" y="9144"/>
                </a:lnTo>
                <a:lnTo>
                  <a:pt x="183692" y="6985"/>
                </a:lnTo>
                <a:lnTo>
                  <a:pt x="183692" y="2032"/>
                </a:lnTo>
                <a:close/>
              </a:path>
              <a:path w="1201420" h="9525">
                <a:moveTo>
                  <a:pt x="212775" y="2032"/>
                </a:moveTo>
                <a:lnTo>
                  <a:pt x="210705" y="0"/>
                </a:lnTo>
                <a:lnTo>
                  <a:pt x="205600" y="0"/>
                </a:lnTo>
                <a:lnTo>
                  <a:pt x="203530" y="2032"/>
                </a:lnTo>
                <a:lnTo>
                  <a:pt x="203530" y="6985"/>
                </a:lnTo>
                <a:lnTo>
                  <a:pt x="205600" y="9144"/>
                </a:lnTo>
                <a:lnTo>
                  <a:pt x="210705" y="9144"/>
                </a:lnTo>
                <a:lnTo>
                  <a:pt x="212775" y="6985"/>
                </a:lnTo>
                <a:lnTo>
                  <a:pt x="212775" y="2032"/>
                </a:lnTo>
                <a:close/>
              </a:path>
              <a:path w="1201420" h="9525">
                <a:moveTo>
                  <a:pt x="241846" y="2032"/>
                </a:moveTo>
                <a:lnTo>
                  <a:pt x="239776" y="0"/>
                </a:lnTo>
                <a:lnTo>
                  <a:pt x="234670" y="0"/>
                </a:lnTo>
                <a:lnTo>
                  <a:pt x="232600" y="2032"/>
                </a:lnTo>
                <a:lnTo>
                  <a:pt x="232600" y="6985"/>
                </a:lnTo>
                <a:lnTo>
                  <a:pt x="234670" y="9144"/>
                </a:lnTo>
                <a:lnTo>
                  <a:pt x="239776" y="9144"/>
                </a:lnTo>
                <a:lnTo>
                  <a:pt x="241846" y="6985"/>
                </a:lnTo>
                <a:lnTo>
                  <a:pt x="241846" y="2032"/>
                </a:lnTo>
                <a:close/>
              </a:path>
              <a:path w="1201420" h="9525">
                <a:moveTo>
                  <a:pt x="270916" y="2032"/>
                </a:moveTo>
                <a:lnTo>
                  <a:pt x="268846" y="0"/>
                </a:lnTo>
                <a:lnTo>
                  <a:pt x="263740" y="0"/>
                </a:lnTo>
                <a:lnTo>
                  <a:pt x="261683" y="2032"/>
                </a:lnTo>
                <a:lnTo>
                  <a:pt x="261683" y="6985"/>
                </a:lnTo>
                <a:lnTo>
                  <a:pt x="263740" y="9144"/>
                </a:lnTo>
                <a:lnTo>
                  <a:pt x="268846" y="9144"/>
                </a:lnTo>
                <a:lnTo>
                  <a:pt x="270916" y="6985"/>
                </a:lnTo>
                <a:lnTo>
                  <a:pt x="270916" y="2032"/>
                </a:lnTo>
                <a:close/>
              </a:path>
              <a:path w="1201420" h="9525">
                <a:moveTo>
                  <a:pt x="299999" y="2032"/>
                </a:moveTo>
                <a:lnTo>
                  <a:pt x="297929" y="0"/>
                </a:lnTo>
                <a:lnTo>
                  <a:pt x="292823" y="0"/>
                </a:lnTo>
                <a:lnTo>
                  <a:pt x="290753" y="2032"/>
                </a:lnTo>
                <a:lnTo>
                  <a:pt x="290753" y="6985"/>
                </a:lnTo>
                <a:lnTo>
                  <a:pt x="292823" y="9144"/>
                </a:lnTo>
                <a:lnTo>
                  <a:pt x="297929" y="9144"/>
                </a:lnTo>
                <a:lnTo>
                  <a:pt x="299999" y="6985"/>
                </a:lnTo>
                <a:lnTo>
                  <a:pt x="299999" y="2032"/>
                </a:lnTo>
                <a:close/>
              </a:path>
              <a:path w="1201420" h="9525">
                <a:moveTo>
                  <a:pt x="329069" y="2032"/>
                </a:moveTo>
                <a:lnTo>
                  <a:pt x="326999" y="0"/>
                </a:lnTo>
                <a:lnTo>
                  <a:pt x="321894" y="0"/>
                </a:lnTo>
                <a:lnTo>
                  <a:pt x="319824" y="2032"/>
                </a:lnTo>
                <a:lnTo>
                  <a:pt x="319824" y="6985"/>
                </a:lnTo>
                <a:lnTo>
                  <a:pt x="321894" y="9144"/>
                </a:lnTo>
                <a:lnTo>
                  <a:pt x="326999" y="9144"/>
                </a:lnTo>
                <a:lnTo>
                  <a:pt x="329069" y="6985"/>
                </a:lnTo>
                <a:lnTo>
                  <a:pt x="329069" y="2032"/>
                </a:lnTo>
                <a:close/>
              </a:path>
              <a:path w="1201420" h="9525">
                <a:moveTo>
                  <a:pt x="358152" y="2032"/>
                </a:moveTo>
                <a:lnTo>
                  <a:pt x="356082" y="0"/>
                </a:lnTo>
                <a:lnTo>
                  <a:pt x="350977" y="0"/>
                </a:lnTo>
                <a:lnTo>
                  <a:pt x="348907" y="2032"/>
                </a:lnTo>
                <a:lnTo>
                  <a:pt x="348907" y="6985"/>
                </a:lnTo>
                <a:lnTo>
                  <a:pt x="350977" y="9144"/>
                </a:lnTo>
                <a:lnTo>
                  <a:pt x="356082" y="9144"/>
                </a:lnTo>
                <a:lnTo>
                  <a:pt x="358152" y="6985"/>
                </a:lnTo>
                <a:lnTo>
                  <a:pt x="358152" y="2032"/>
                </a:lnTo>
                <a:close/>
              </a:path>
              <a:path w="1201420" h="9525">
                <a:moveTo>
                  <a:pt x="387223" y="2032"/>
                </a:moveTo>
                <a:lnTo>
                  <a:pt x="385152" y="0"/>
                </a:lnTo>
                <a:lnTo>
                  <a:pt x="380047" y="0"/>
                </a:lnTo>
                <a:lnTo>
                  <a:pt x="377977" y="2032"/>
                </a:lnTo>
                <a:lnTo>
                  <a:pt x="377977" y="6985"/>
                </a:lnTo>
                <a:lnTo>
                  <a:pt x="380047" y="9144"/>
                </a:lnTo>
                <a:lnTo>
                  <a:pt x="385152" y="9144"/>
                </a:lnTo>
                <a:lnTo>
                  <a:pt x="387223" y="6985"/>
                </a:lnTo>
                <a:lnTo>
                  <a:pt x="387223" y="2032"/>
                </a:lnTo>
                <a:close/>
              </a:path>
              <a:path w="1201420" h="9525">
                <a:moveTo>
                  <a:pt x="416293" y="2032"/>
                </a:moveTo>
                <a:lnTo>
                  <a:pt x="414223" y="0"/>
                </a:lnTo>
                <a:lnTo>
                  <a:pt x="409117" y="0"/>
                </a:lnTo>
                <a:lnTo>
                  <a:pt x="407047" y="2032"/>
                </a:lnTo>
                <a:lnTo>
                  <a:pt x="407047" y="6985"/>
                </a:lnTo>
                <a:lnTo>
                  <a:pt x="409117" y="9144"/>
                </a:lnTo>
                <a:lnTo>
                  <a:pt x="414223" y="9144"/>
                </a:lnTo>
                <a:lnTo>
                  <a:pt x="416293" y="6985"/>
                </a:lnTo>
                <a:lnTo>
                  <a:pt x="416293" y="2032"/>
                </a:lnTo>
                <a:close/>
              </a:path>
              <a:path w="1201420" h="9525">
                <a:moveTo>
                  <a:pt x="445376" y="2032"/>
                </a:moveTo>
                <a:lnTo>
                  <a:pt x="443306" y="0"/>
                </a:lnTo>
                <a:lnTo>
                  <a:pt x="438200" y="0"/>
                </a:lnTo>
                <a:lnTo>
                  <a:pt x="436130" y="2032"/>
                </a:lnTo>
                <a:lnTo>
                  <a:pt x="436130" y="6985"/>
                </a:lnTo>
                <a:lnTo>
                  <a:pt x="438200" y="9144"/>
                </a:lnTo>
                <a:lnTo>
                  <a:pt x="443306" y="9144"/>
                </a:lnTo>
                <a:lnTo>
                  <a:pt x="445376" y="6985"/>
                </a:lnTo>
                <a:lnTo>
                  <a:pt x="445376" y="2032"/>
                </a:lnTo>
                <a:close/>
              </a:path>
              <a:path w="1201420" h="9525">
                <a:moveTo>
                  <a:pt x="474446" y="2032"/>
                </a:moveTo>
                <a:lnTo>
                  <a:pt x="472376" y="0"/>
                </a:lnTo>
                <a:lnTo>
                  <a:pt x="467271" y="0"/>
                </a:lnTo>
                <a:lnTo>
                  <a:pt x="465201" y="2032"/>
                </a:lnTo>
                <a:lnTo>
                  <a:pt x="465201" y="6985"/>
                </a:lnTo>
                <a:lnTo>
                  <a:pt x="467271" y="9144"/>
                </a:lnTo>
                <a:lnTo>
                  <a:pt x="472376" y="9144"/>
                </a:lnTo>
                <a:lnTo>
                  <a:pt x="474446" y="6985"/>
                </a:lnTo>
                <a:lnTo>
                  <a:pt x="474446" y="2032"/>
                </a:lnTo>
                <a:close/>
              </a:path>
              <a:path w="1201420" h="9525">
                <a:moveTo>
                  <a:pt x="503529" y="2032"/>
                </a:moveTo>
                <a:lnTo>
                  <a:pt x="501459" y="0"/>
                </a:lnTo>
                <a:lnTo>
                  <a:pt x="496354" y="0"/>
                </a:lnTo>
                <a:lnTo>
                  <a:pt x="494284" y="2032"/>
                </a:lnTo>
                <a:lnTo>
                  <a:pt x="494284" y="6985"/>
                </a:lnTo>
                <a:lnTo>
                  <a:pt x="496354" y="9144"/>
                </a:lnTo>
                <a:lnTo>
                  <a:pt x="501459" y="9144"/>
                </a:lnTo>
                <a:lnTo>
                  <a:pt x="503529" y="6985"/>
                </a:lnTo>
                <a:lnTo>
                  <a:pt x="503529" y="2032"/>
                </a:lnTo>
                <a:close/>
              </a:path>
              <a:path w="1201420" h="9525">
                <a:moveTo>
                  <a:pt x="532599" y="2032"/>
                </a:moveTo>
                <a:lnTo>
                  <a:pt x="530529" y="0"/>
                </a:lnTo>
                <a:lnTo>
                  <a:pt x="525424" y="0"/>
                </a:lnTo>
                <a:lnTo>
                  <a:pt x="523354" y="2032"/>
                </a:lnTo>
                <a:lnTo>
                  <a:pt x="523354" y="6985"/>
                </a:lnTo>
                <a:lnTo>
                  <a:pt x="525424" y="9144"/>
                </a:lnTo>
                <a:lnTo>
                  <a:pt x="530529" y="9144"/>
                </a:lnTo>
                <a:lnTo>
                  <a:pt x="532599" y="6985"/>
                </a:lnTo>
                <a:lnTo>
                  <a:pt x="532599" y="2032"/>
                </a:lnTo>
                <a:close/>
              </a:path>
              <a:path w="1201420" h="9525">
                <a:moveTo>
                  <a:pt x="561670" y="2032"/>
                </a:moveTo>
                <a:lnTo>
                  <a:pt x="559600" y="0"/>
                </a:lnTo>
                <a:lnTo>
                  <a:pt x="554494" y="0"/>
                </a:lnTo>
                <a:lnTo>
                  <a:pt x="552424" y="2032"/>
                </a:lnTo>
                <a:lnTo>
                  <a:pt x="552424" y="6985"/>
                </a:lnTo>
                <a:lnTo>
                  <a:pt x="554494" y="9144"/>
                </a:lnTo>
                <a:lnTo>
                  <a:pt x="559600" y="9144"/>
                </a:lnTo>
                <a:lnTo>
                  <a:pt x="561670" y="6985"/>
                </a:lnTo>
                <a:lnTo>
                  <a:pt x="561670" y="2032"/>
                </a:lnTo>
                <a:close/>
              </a:path>
              <a:path w="1201420" h="9525">
                <a:moveTo>
                  <a:pt x="590740" y="2032"/>
                </a:moveTo>
                <a:lnTo>
                  <a:pt x="588683" y="0"/>
                </a:lnTo>
                <a:lnTo>
                  <a:pt x="583577" y="0"/>
                </a:lnTo>
                <a:lnTo>
                  <a:pt x="581507" y="2032"/>
                </a:lnTo>
                <a:lnTo>
                  <a:pt x="581507" y="6985"/>
                </a:lnTo>
                <a:lnTo>
                  <a:pt x="583577" y="9144"/>
                </a:lnTo>
                <a:lnTo>
                  <a:pt x="588683" y="9144"/>
                </a:lnTo>
                <a:lnTo>
                  <a:pt x="590740" y="6985"/>
                </a:lnTo>
                <a:lnTo>
                  <a:pt x="590740" y="2032"/>
                </a:lnTo>
                <a:close/>
              </a:path>
              <a:path w="1201420" h="9525">
                <a:moveTo>
                  <a:pt x="619823" y="2032"/>
                </a:moveTo>
                <a:lnTo>
                  <a:pt x="617753" y="0"/>
                </a:lnTo>
                <a:lnTo>
                  <a:pt x="612648" y="0"/>
                </a:lnTo>
                <a:lnTo>
                  <a:pt x="610577" y="2032"/>
                </a:lnTo>
                <a:lnTo>
                  <a:pt x="610577" y="6985"/>
                </a:lnTo>
                <a:lnTo>
                  <a:pt x="612648" y="9144"/>
                </a:lnTo>
                <a:lnTo>
                  <a:pt x="617753" y="9144"/>
                </a:lnTo>
                <a:lnTo>
                  <a:pt x="619823" y="6985"/>
                </a:lnTo>
                <a:lnTo>
                  <a:pt x="619823" y="2032"/>
                </a:lnTo>
                <a:close/>
              </a:path>
              <a:path w="1201420" h="9525">
                <a:moveTo>
                  <a:pt x="648893" y="2032"/>
                </a:moveTo>
                <a:lnTo>
                  <a:pt x="646836" y="0"/>
                </a:lnTo>
                <a:lnTo>
                  <a:pt x="641731" y="0"/>
                </a:lnTo>
                <a:lnTo>
                  <a:pt x="639660" y="2032"/>
                </a:lnTo>
                <a:lnTo>
                  <a:pt x="639660" y="6985"/>
                </a:lnTo>
                <a:lnTo>
                  <a:pt x="641731" y="9144"/>
                </a:lnTo>
                <a:lnTo>
                  <a:pt x="646836" y="9144"/>
                </a:lnTo>
                <a:lnTo>
                  <a:pt x="648893" y="6985"/>
                </a:lnTo>
                <a:lnTo>
                  <a:pt x="648893" y="2032"/>
                </a:lnTo>
                <a:close/>
              </a:path>
              <a:path w="1201420" h="9525">
                <a:moveTo>
                  <a:pt x="677976" y="2032"/>
                </a:moveTo>
                <a:lnTo>
                  <a:pt x="675906" y="0"/>
                </a:lnTo>
                <a:lnTo>
                  <a:pt x="670801" y="0"/>
                </a:lnTo>
                <a:lnTo>
                  <a:pt x="668731" y="2032"/>
                </a:lnTo>
                <a:lnTo>
                  <a:pt x="668731" y="6985"/>
                </a:lnTo>
                <a:lnTo>
                  <a:pt x="670801" y="9144"/>
                </a:lnTo>
                <a:lnTo>
                  <a:pt x="675906" y="9144"/>
                </a:lnTo>
                <a:lnTo>
                  <a:pt x="677976" y="6985"/>
                </a:lnTo>
                <a:lnTo>
                  <a:pt x="677976" y="2032"/>
                </a:lnTo>
                <a:close/>
              </a:path>
              <a:path w="1201420" h="9525">
                <a:moveTo>
                  <a:pt x="707047" y="2032"/>
                </a:moveTo>
                <a:lnTo>
                  <a:pt x="704977" y="0"/>
                </a:lnTo>
                <a:lnTo>
                  <a:pt x="699871" y="0"/>
                </a:lnTo>
                <a:lnTo>
                  <a:pt x="697801" y="2032"/>
                </a:lnTo>
                <a:lnTo>
                  <a:pt x="697801" y="6985"/>
                </a:lnTo>
                <a:lnTo>
                  <a:pt x="699871" y="9144"/>
                </a:lnTo>
                <a:lnTo>
                  <a:pt x="704977" y="9144"/>
                </a:lnTo>
                <a:lnTo>
                  <a:pt x="707047" y="6985"/>
                </a:lnTo>
                <a:lnTo>
                  <a:pt x="707047" y="2032"/>
                </a:lnTo>
                <a:close/>
              </a:path>
              <a:path w="1201420" h="9525">
                <a:moveTo>
                  <a:pt x="736117" y="2032"/>
                </a:moveTo>
                <a:lnTo>
                  <a:pt x="734047" y="0"/>
                </a:lnTo>
                <a:lnTo>
                  <a:pt x="728941" y="0"/>
                </a:lnTo>
                <a:lnTo>
                  <a:pt x="726884" y="2032"/>
                </a:lnTo>
                <a:lnTo>
                  <a:pt x="726884" y="6985"/>
                </a:lnTo>
                <a:lnTo>
                  <a:pt x="728941" y="9144"/>
                </a:lnTo>
                <a:lnTo>
                  <a:pt x="734047" y="9144"/>
                </a:lnTo>
                <a:lnTo>
                  <a:pt x="736117" y="6985"/>
                </a:lnTo>
                <a:lnTo>
                  <a:pt x="736117" y="2032"/>
                </a:lnTo>
                <a:close/>
              </a:path>
              <a:path w="1201420" h="9525">
                <a:moveTo>
                  <a:pt x="765200" y="2032"/>
                </a:moveTo>
                <a:lnTo>
                  <a:pt x="763130" y="0"/>
                </a:lnTo>
                <a:lnTo>
                  <a:pt x="758024" y="0"/>
                </a:lnTo>
                <a:lnTo>
                  <a:pt x="755954" y="2032"/>
                </a:lnTo>
                <a:lnTo>
                  <a:pt x="755954" y="6985"/>
                </a:lnTo>
                <a:lnTo>
                  <a:pt x="758024" y="9144"/>
                </a:lnTo>
                <a:lnTo>
                  <a:pt x="763130" y="9144"/>
                </a:lnTo>
                <a:lnTo>
                  <a:pt x="765200" y="6985"/>
                </a:lnTo>
                <a:lnTo>
                  <a:pt x="765200" y="2032"/>
                </a:lnTo>
                <a:close/>
              </a:path>
              <a:path w="1201420" h="9525">
                <a:moveTo>
                  <a:pt x="794270" y="2032"/>
                </a:moveTo>
                <a:lnTo>
                  <a:pt x="792213" y="0"/>
                </a:lnTo>
                <a:lnTo>
                  <a:pt x="787095" y="0"/>
                </a:lnTo>
                <a:lnTo>
                  <a:pt x="785037" y="2032"/>
                </a:lnTo>
                <a:lnTo>
                  <a:pt x="785037" y="6985"/>
                </a:lnTo>
                <a:lnTo>
                  <a:pt x="787095" y="9144"/>
                </a:lnTo>
                <a:lnTo>
                  <a:pt x="792213" y="9144"/>
                </a:lnTo>
                <a:lnTo>
                  <a:pt x="794270" y="6985"/>
                </a:lnTo>
                <a:lnTo>
                  <a:pt x="794270" y="2032"/>
                </a:lnTo>
                <a:close/>
              </a:path>
              <a:path w="1201420" h="9525">
                <a:moveTo>
                  <a:pt x="823353" y="2032"/>
                </a:moveTo>
                <a:lnTo>
                  <a:pt x="821283" y="0"/>
                </a:lnTo>
                <a:lnTo>
                  <a:pt x="816178" y="0"/>
                </a:lnTo>
                <a:lnTo>
                  <a:pt x="814108" y="2032"/>
                </a:lnTo>
                <a:lnTo>
                  <a:pt x="814108" y="6985"/>
                </a:lnTo>
                <a:lnTo>
                  <a:pt x="816178" y="9144"/>
                </a:lnTo>
                <a:lnTo>
                  <a:pt x="821283" y="9144"/>
                </a:lnTo>
                <a:lnTo>
                  <a:pt x="823353" y="6985"/>
                </a:lnTo>
                <a:lnTo>
                  <a:pt x="823353" y="2032"/>
                </a:lnTo>
                <a:close/>
              </a:path>
              <a:path w="1201420" h="9525">
                <a:moveTo>
                  <a:pt x="852424" y="2032"/>
                </a:moveTo>
                <a:lnTo>
                  <a:pt x="850353" y="0"/>
                </a:lnTo>
                <a:lnTo>
                  <a:pt x="845248" y="0"/>
                </a:lnTo>
                <a:lnTo>
                  <a:pt x="843178" y="2032"/>
                </a:lnTo>
                <a:lnTo>
                  <a:pt x="843178" y="6985"/>
                </a:lnTo>
                <a:lnTo>
                  <a:pt x="845248" y="9144"/>
                </a:lnTo>
                <a:lnTo>
                  <a:pt x="850353" y="9144"/>
                </a:lnTo>
                <a:lnTo>
                  <a:pt x="852424" y="6985"/>
                </a:lnTo>
                <a:lnTo>
                  <a:pt x="852424" y="2032"/>
                </a:lnTo>
                <a:close/>
              </a:path>
              <a:path w="1201420" h="9525">
                <a:moveTo>
                  <a:pt x="881507" y="2032"/>
                </a:moveTo>
                <a:lnTo>
                  <a:pt x="879436" y="0"/>
                </a:lnTo>
                <a:lnTo>
                  <a:pt x="874331" y="0"/>
                </a:lnTo>
                <a:lnTo>
                  <a:pt x="872261" y="2032"/>
                </a:lnTo>
                <a:lnTo>
                  <a:pt x="872261" y="6985"/>
                </a:lnTo>
                <a:lnTo>
                  <a:pt x="874331" y="9144"/>
                </a:lnTo>
                <a:lnTo>
                  <a:pt x="879436" y="9144"/>
                </a:lnTo>
                <a:lnTo>
                  <a:pt x="881507" y="6985"/>
                </a:lnTo>
                <a:lnTo>
                  <a:pt x="881507" y="2032"/>
                </a:lnTo>
                <a:close/>
              </a:path>
              <a:path w="1201420" h="9525">
                <a:moveTo>
                  <a:pt x="910577" y="2032"/>
                </a:moveTo>
                <a:lnTo>
                  <a:pt x="908507" y="0"/>
                </a:lnTo>
                <a:lnTo>
                  <a:pt x="903401" y="0"/>
                </a:lnTo>
                <a:lnTo>
                  <a:pt x="901331" y="2032"/>
                </a:lnTo>
                <a:lnTo>
                  <a:pt x="901331" y="6985"/>
                </a:lnTo>
                <a:lnTo>
                  <a:pt x="903401" y="9144"/>
                </a:lnTo>
                <a:lnTo>
                  <a:pt x="908507" y="9144"/>
                </a:lnTo>
                <a:lnTo>
                  <a:pt x="910577" y="6985"/>
                </a:lnTo>
                <a:lnTo>
                  <a:pt x="910577" y="2032"/>
                </a:lnTo>
                <a:close/>
              </a:path>
              <a:path w="1201420" h="9525">
                <a:moveTo>
                  <a:pt x="939647" y="2032"/>
                </a:moveTo>
                <a:lnTo>
                  <a:pt x="937577" y="0"/>
                </a:lnTo>
                <a:lnTo>
                  <a:pt x="932472" y="0"/>
                </a:lnTo>
                <a:lnTo>
                  <a:pt x="930402" y="2032"/>
                </a:lnTo>
                <a:lnTo>
                  <a:pt x="930402" y="6985"/>
                </a:lnTo>
                <a:lnTo>
                  <a:pt x="932472" y="9144"/>
                </a:lnTo>
                <a:lnTo>
                  <a:pt x="937577" y="9144"/>
                </a:lnTo>
                <a:lnTo>
                  <a:pt x="939647" y="6985"/>
                </a:lnTo>
                <a:lnTo>
                  <a:pt x="939647" y="2032"/>
                </a:lnTo>
                <a:close/>
              </a:path>
              <a:path w="1201420" h="9525">
                <a:moveTo>
                  <a:pt x="968730" y="2032"/>
                </a:moveTo>
                <a:lnTo>
                  <a:pt x="966660" y="0"/>
                </a:lnTo>
                <a:lnTo>
                  <a:pt x="961555" y="0"/>
                </a:lnTo>
                <a:lnTo>
                  <a:pt x="959485" y="2032"/>
                </a:lnTo>
                <a:lnTo>
                  <a:pt x="959485" y="6985"/>
                </a:lnTo>
                <a:lnTo>
                  <a:pt x="961555" y="9144"/>
                </a:lnTo>
                <a:lnTo>
                  <a:pt x="966660" y="9144"/>
                </a:lnTo>
                <a:lnTo>
                  <a:pt x="968730" y="6985"/>
                </a:lnTo>
                <a:lnTo>
                  <a:pt x="968730" y="2032"/>
                </a:lnTo>
                <a:close/>
              </a:path>
              <a:path w="1201420" h="9525">
                <a:moveTo>
                  <a:pt x="997800" y="2032"/>
                </a:moveTo>
                <a:lnTo>
                  <a:pt x="995730" y="0"/>
                </a:lnTo>
                <a:lnTo>
                  <a:pt x="990625" y="0"/>
                </a:lnTo>
                <a:lnTo>
                  <a:pt x="988555" y="2032"/>
                </a:lnTo>
                <a:lnTo>
                  <a:pt x="988555" y="6985"/>
                </a:lnTo>
                <a:lnTo>
                  <a:pt x="990625" y="9144"/>
                </a:lnTo>
                <a:lnTo>
                  <a:pt x="995730" y="9144"/>
                </a:lnTo>
                <a:lnTo>
                  <a:pt x="997800" y="6985"/>
                </a:lnTo>
                <a:lnTo>
                  <a:pt x="997800" y="2032"/>
                </a:lnTo>
                <a:close/>
              </a:path>
              <a:path w="1201420" h="9525">
                <a:moveTo>
                  <a:pt x="1026883" y="2032"/>
                </a:moveTo>
                <a:lnTo>
                  <a:pt x="1024813" y="0"/>
                </a:lnTo>
                <a:lnTo>
                  <a:pt x="1019708" y="0"/>
                </a:lnTo>
                <a:lnTo>
                  <a:pt x="1017638" y="2032"/>
                </a:lnTo>
                <a:lnTo>
                  <a:pt x="1017638" y="6985"/>
                </a:lnTo>
                <a:lnTo>
                  <a:pt x="1019708" y="9144"/>
                </a:lnTo>
                <a:lnTo>
                  <a:pt x="1024813" y="9144"/>
                </a:lnTo>
                <a:lnTo>
                  <a:pt x="1026883" y="6985"/>
                </a:lnTo>
                <a:lnTo>
                  <a:pt x="1026883" y="2032"/>
                </a:lnTo>
                <a:close/>
              </a:path>
              <a:path w="1201420" h="9525">
                <a:moveTo>
                  <a:pt x="1055941" y="2032"/>
                </a:moveTo>
                <a:lnTo>
                  <a:pt x="1053909" y="0"/>
                </a:lnTo>
                <a:lnTo>
                  <a:pt x="1048829" y="0"/>
                </a:lnTo>
                <a:lnTo>
                  <a:pt x="1046670" y="2032"/>
                </a:lnTo>
                <a:lnTo>
                  <a:pt x="1046670" y="6985"/>
                </a:lnTo>
                <a:lnTo>
                  <a:pt x="1048829" y="9144"/>
                </a:lnTo>
                <a:lnTo>
                  <a:pt x="1053909" y="9144"/>
                </a:lnTo>
                <a:lnTo>
                  <a:pt x="1055941" y="6985"/>
                </a:lnTo>
                <a:lnTo>
                  <a:pt x="1055941" y="2032"/>
                </a:lnTo>
                <a:close/>
              </a:path>
              <a:path w="1201420" h="9525">
                <a:moveTo>
                  <a:pt x="1085024" y="2032"/>
                </a:moveTo>
                <a:lnTo>
                  <a:pt x="1082992" y="0"/>
                </a:lnTo>
                <a:lnTo>
                  <a:pt x="1077912" y="0"/>
                </a:lnTo>
                <a:lnTo>
                  <a:pt x="1075753" y="2032"/>
                </a:lnTo>
                <a:lnTo>
                  <a:pt x="1075753" y="6985"/>
                </a:lnTo>
                <a:lnTo>
                  <a:pt x="1077912" y="9144"/>
                </a:lnTo>
                <a:lnTo>
                  <a:pt x="1082992" y="9144"/>
                </a:lnTo>
                <a:lnTo>
                  <a:pt x="1085024" y="6985"/>
                </a:lnTo>
                <a:lnTo>
                  <a:pt x="1085024" y="2032"/>
                </a:lnTo>
                <a:close/>
              </a:path>
              <a:path w="1201420" h="9525">
                <a:moveTo>
                  <a:pt x="1114107" y="2032"/>
                </a:moveTo>
                <a:lnTo>
                  <a:pt x="1112075" y="0"/>
                </a:lnTo>
                <a:lnTo>
                  <a:pt x="1106868" y="0"/>
                </a:lnTo>
                <a:lnTo>
                  <a:pt x="1104836" y="2032"/>
                </a:lnTo>
                <a:lnTo>
                  <a:pt x="1104836" y="6985"/>
                </a:lnTo>
                <a:lnTo>
                  <a:pt x="1106868" y="9144"/>
                </a:lnTo>
                <a:lnTo>
                  <a:pt x="1112075" y="9144"/>
                </a:lnTo>
                <a:lnTo>
                  <a:pt x="1114107" y="6985"/>
                </a:lnTo>
                <a:lnTo>
                  <a:pt x="1114107" y="2032"/>
                </a:lnTo>
                <a:close/>
              </a:path>
              <a:path w="1201420" h="9525">
                <a:moveTo>
                  <a:pt x="1143190" y="2032"/>
                </a:moveTo>
                <a:lnTo>
                  <a:pt x="1141158" y="0"/>
                </a:lnTo>
                <a:lnTo>
                  <a:pt x="1135951" y="0"/>
                </a:lnTo>
                <a:lnTo>
                  <a:pt x="1133919" y="2032"/>
                </a:lnTo>
                <a:lnTo>
                  <a:pt x="1133919" y="6985"/>
                </a:lnTo>
                <a:lnTo>
                  <a:pt x="1135951" y="9144"/>
                </a:lnTo>
                <a:lnTo>
                  <a:pt x="1141158" y="9144"/>
                </a:lnTo>
                <a:lnTo>
                  <a:pt x="1143190" y="6985"/>
                </a:lnTo>
                <a:lnTo>
                  <a:pt x="1143190" y="2032"/>
                </a:lnTo>
                <a:close/>
              </a:path>
              <a:path w="1201420" h="9525">
                <a:moveTo>
                  <a:pt x="1172273" y="2032"/>
                </a:moveTo>
                <a:lnTo>
                  <a:pt x="1170241" y="0"/>
                </a:lnTo>
                <a:lnTo>
                  <a:pt x="1165034" y="0"/>
                </a:lnTo>
                <a:lnTo>
                  <a:pt x="1163002" y="2032"/>
                </a:lnTo>
                <a:lnTo>
                  <a:pt x="1163002" y="6985"/>
                </a:lnTo>
                <a:lnTo>
                  <a:pt x="1165034" y="9144"/>
                </a:lnTo>
                <a:lnTo>
                  <a:pt x="1170241" y="9144"/>
                </a:lnTo>
                <a:lnTo>
                  <a:pt x="1172273" y="6985"/>
                </a:lnTo>
                <a:lnTo>
                  <a:pt x="1172273" y="2032"/>
                </a:lnTo>
                <a:close/>
              </a:path>
              <a:path w="1201420" h="9525">
                <a:moveTo>
                  <a:pt x="1201356" y="2032"/>
                </a:moveTo>
                <a:lnTo>
                  <a:pt x="1199197" y="0"/>
                </a:lnTo>
                <a:lnTo>
                  <a:pt x="1194117" y="0"/>
                </a:lnTo>
                <a:lnTo>
                  <a:pt x="1192085" y="2032"/>
                </a:lnTo>
                <a:lnTo>
                  <a:pt x="1192085" y="6985"/>
                </a:lnTo>
                <a:lnTo>
                  <a:pt x="1194117" y="9144"/>
                </a:lnTo>
                <a:lnTo>
                  <a:pt x="1199197" y="9144"/>
                </a:lnTo>
                <a:lnTo>
                  <a:pt x="1201356" y="6985"/>
                </a:lnTo>
                <a:lnTo>
                  <a:pt x="1201356" y="2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14777" y="40893"/>
            <a:ext cx="6609715" cy="88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00" y="189496"/>
            <a:ext cx="8983980" cy="834390"/>
          </a:xfrm>
          <a:custGeom>
            <a:avLst/>
            <a:gdLst/>
            <a:ahLst/>
            <a:cxnLst/>
            <a:rect l="l" t="t" r="r" b="b"/>
            <a:pathLst>
              <a:path w="8983980" h="834390">
                <a:moveTo>
                  <a:pt x="8983980" y="0"/>
                </a:moveTo>
                <a:lnTo>
                  <a:pt x="0" y="0"/>
                </a:lnTo>
                <a:lnTo>
                  <a:pt x="0" y="833996"/>
                </a:lnTo>
                <a:lnTo>
                  <a:pt x="8983980" y="833996"/>
                </a:lnTo>
                <a:lnTo>
                  <a:pt x="8983980" y="0"/>
                </a:lnTo>
                <a:close/>
              </a:path>
            </a:pathLst>
          </a:custGeom>
          <a:solidFill>
            <a:srgbClr val="2E5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99" y="-18160"/>
            <a:ext cx="9017000" cy="1244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942" y="1284477"/>
            <a:ext cx="8682990" cy="3288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7.png"/><Relationship Id="rId18" Type="http://schemas.openxmlformats.org/officeDocument/2006/relationships/image" Target="../media/image24.png"/><Relationship Id="rId3" Type="http://schemas.openxmlformats.org/officeDocument/2006/relationships/image" Target="../media/image13.png"/><Relationship Id="rId21" Type="http://schemas.openxmlformats.org/officeDocument/2006/relationships/image" Target="../media/image27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3.png"/><Relationship Id="rId2" Type="http://schemas.openxmlformats.org/officeDocument/2006/relationships/image" Target="../media/image12.png"/><Relationship Id="rId16" Type="http://schemas.openxmlformats.org/officeDocument/2006/relationships/image" Target="../media/image9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8.png"/><Relationship Id="rId10" Type="http://schemas.openxmlformats.org/officeDocument/2006/relationships/image" Target="../media/image20.png"/><Relationship Id="rId19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9.png"/><Relationship Id="rId18" Type="http://schemas.microsoft.com/office/2007/relationships/diagramDrawing" Target="../diagrams/drawing5.xml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6.png"/><Relationship Id="rId15" Type="http://schemas.openxmlformats.org/officeDocument/2006/relationships/diagramLayout" Target="../diagrams/layout5.xml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8.png"/><Relationship Id="rId1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0.png"/><Relationship Id="rId18" Type="http://schemas.microsoft.com/office/2007/relationships/diagramDrawing" Target="../diagrams/drawing6.xml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6.png"/><Relationship Id="rId15" Type="http://schemas.openxmlformats.org/officeDocument/2006/relationships/diagramLayout" Target="../diagrams/layout6.xml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8.png"/><Relationship Id="rId1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1.png"/><Relationship Id="rId18" Type="http://schemas.microsoft.com/office/2007/relationships/diagramDrawing" Target="../diagrams/drawing7.xml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6.png"/><Relationship Id="rId15" Type="http://schemas.openxmlformats.org/officeDocument/2006/relationships/diagramLayout" Target="../diagrams/layout7.xml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8.png"/><Relationship Id="rId1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12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28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5" Type="http://schemas.openxmlformats.org/officeDocument/2006/relationships/image" Target="../media/image55.png"/><Relationship Id="rId10" Type="http://schemas.openxmlformats.org/officeDocument/2006/relationships/image" Target="../media/image46.png"/><Relationship Id="rId4" Type="http://schemas.openxmlformats.org/officeDocument/2006/relationships/image" Target="../media/image28.png"/><Relationship Id="rId9" Type="http://schemas.openxmlformats.org/officeDocument/2006/relationships/image" Target="../media/image45.png"/><Relationship Id="rId1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37.png"/><Relationship Id="rId5" Type="http://schemas.openxmlformats.org/officeDocument/2006/relationships/image" Target="../media/image35.png"/><Relationship Id="rId15" Type="http://schemas.openxmlformats.org/officeDocument/2006/relationships/image" Target="../media/image58.png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7.png"/><Relationship Id="rId1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37.png"/><Relationship Id="rId5" Type="http://schemas.openxmlformats.org/officeDocument/2006/relationships/image" Target="../media/image35.png"/><Relationship Id="rId15" Type="http://schemas.openxmlformats.org/officeDocument/2006/relationships/image" Target="../media/image60.png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7.png"/><Relationship Id="rId1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hyperlink" Target="mailto:spisal@aulss3.veneto.it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12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8.png"/><Relationship Id="rId5" Type="http://schemas.openxmlformats.org/officeDocument/2006/relationships/image" Target="../media/image4.png"/><Relationship Id="rId10" Type="http://schemas.openxmlformats.org/officeDocument/2006/relationships/image" Target="../media/image47.png"/><Relationship Id="rId4" Type="http://schemas.openxmlformats.org/officeDocument/2006/relationships/image" Target="../media/image6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9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34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Data" Target="../diagrams/data1.xml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diagramDrawing" Target="../diagrams/drawing1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6.pn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8.png"/><Relationship Id="rId1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26" Type="http://schemas.openxmlformats.org/officeDocument/2006/relationships/diagramColors" Target="../diagrams/colors4.xml"/><Relationship Id="rId3" Type="http://schemas.openxmlformats.org/officeDocument/2006/relationships/image" Target="../media/image28.png"/><Relationship Id="rId21" Type="http://schemas.openxmlformats.org/officeDocument/2006/relationships/diagramColors" Target="../diagrams/colors3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diagramDrawing" Target="../diagrams/drawing2.xml"/><Relationship Id="rId25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diagramLayout" Target="../diagrams/layout4.xml"/><Relationship Id="rId5" Type="http://schemas.openxmlformats.org/officeDocument/2006/relationships/image" Target="../media/image36.png"/><Relationship Id="rId15" Type="http://schemas.openxmlformats.org/officeDocument/2006/relationships/diagramQuickStyle" Target="../diagrams/quickStyle2.xml"/><Relationship Id="rId23" Type="http://schemas.openxmlformats.org/officeDocument/2006/relationships/diagramData" Target="../diagrams/data4.xml"/><Relationship Id="rId10" Type="http://schemas.openxmlformats.org/officeDocument/2006/relationships/image" Target="../media/image37.png"/><Relationship Id="rId19" Type="http://schemas.openxmlformats.org/officeDocument/2006/relationships/diagramLayout" Target="../diagrams/layout3.xml"/><Relationship Id="rId4" Type="http://schemas.openxmlformats.org/officeDocument/2006/relationships/image" Target="../media/image35.png"/><Relationship Id="rId9" Type="http://schemas.openxmlformats.org/officeDocument/2006/relationships/image" Target="../media/image8.png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Relationship Id="rId27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6.pn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6.pn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6.pn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6.pn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91" y="12700"/>
            <a:ext cx="9118220" cy="1892301"/>
            <a:chOff x="76200" y="189484"/>
            <a:chExt cx="8983980" cy="1892301"/>
          </a:xfrm>
        </p:grpSpPr>
        <p:sp>
          <p:nvSpPr>
            <p:cNvPr id="3" name="object 3"/>
            <p:cNvSpPr/>
            <p:nvPr/>
          </p:nvSpPr>
          <p:spPr>
            <a:xfrm>
              <a:off x="76200" y="189484"/>
              <a:ext cx="8983980" cy="1892301"/>
            </a:xfrm>
            <a:custGeom>
              <a:avLst/>
              <a:gdLst/>
              <a:ahLst/>
              <a:cxnLst/>
              <a:rect l="l" t="t" r="r" b="b"/>
              <a:pathLst>
                <a:path w="8983980" h="1759585">
                  <a:moveTo>
                    <a:pt x="8983980" y="0"/>
                  </a:moveTo>
                  <a:lnTo>
                    <a:pt x="0" y="0"/>
                  </a:lnTo>
                  <a:lnTo>
                    <a:pt x="0" y="1759204"/>
                  </a:lnTo>
                  <a:lnTo>
                    <a:pt x="8983980" y="1759204"/>
                  </a:lnTo>
                  <a:lnTo>
                    <a:pt x="8983980" y="0"/>
                  </a:lnTo>
                  <a:close/>
                </a:path>
              </a:pathLst>
            </a:custGeom>
            <a:solidFill>
              <a:srgbClr val="2E5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00" y="189484"/>
              <a:ext cx="8983980" cy="1892301"/>
            </a:xfrm>
            <a:custGeom>
              <a:avLst/>
              <a:gdLst/>
              <a:ahLst/>
              <a:cxnLst/>
              <a:rect l="l" t="t" r="r" b="b"/>
              <a:pathLst>
                <a:path w="8983980" h="1759585">
                  <a:moveTo>
                    <a:pt x="0" y="1759204"/>
                  </a:moveTo>
                  <a:lnTo>
                    <a:pt x="8983980" y="1759204"/>
                  </a:lnTo>
                  <a:lnTo>
                    <a:pt x="8983980" y="0"/>
                  </a:lnTo>
                  <a:lnTo>
                    <a:pt x="0" y="0"/>
                  </a:lnTo>
                  <a:lnTo>
                    <a:pt x="0" y="1759204"/>
                  </a:lnTo>
                  <a:close/>
                </a:path>
              </a:pathLst>
            </a:custGeom>
            <a:ln w="254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782" y="166151"/>
            <a:ext cx="4517037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5655" marR="5080" indent="-783590" algn="r">
              <a:lnSpc>
                <a:spcPct val="100000"/>
              </a:lnSpc>
              <a:spcBef>
                <a:spcPts val="95"/>
              </a:spcBef>
            </a:pPr>
            <a:r>
              <a:rPr sz="2800" spc="-114" dirty="0" err="1"/>
              <a:t>Dipartimento</a:t>
            </a:r>
            <a:r>
              <a:rPr sz="2800" spc="-195" dirty="0"/>
              <a:t> </a:t>
            </a:r>
            <a:r>
              <a:rPr sz="2800" spc="-65" dirty="0" smtClean="0"/>
              <a:t>di</a:t>
            </a:r>
            <a:r>
              <a:rPr lang="it-IT" sz="2800" spc="-65" dirty="0" smtClean="0"/>
              <a:t> </a:t>
            </a:r>
            <a:r>
              <a:rPr sz="2800" spc="-170" dirty="0" err="1" smtClean="0"/>
              <a:t>Prevenzione</a:t>
            </a:r>
            <a:r>
              <a:rPr lang="it-IT" sz="2800" spc="-170" dirty="0" smtClean="0"/>
              <a:t/>
            </a:r>
            <a:br>
              <a:rPr lang="it-IT" sz="2800" spc="-170" dirty="0" smtClean="0"/>
            </a:br>
            <a:r>
              <a:rPr lang="it-IT" sz="2800" spc="-170" dirty="0" smtClean="0"/>
              <a:t>SPISAL</a:t>
            </a:r>
            <a:endParaRPr sz="2800" dirty="0"/>
          </a:p>
        </p:txBody>
      </p:sp>
      <p:grpSp>
        <p:nvGrpSpPr>
          <p:cNvPr id="7" name="object 7"/>
          <p:cNvGrpSpPr/>
          <p:nvPr/>
        </p:nvGrpSpPr>
        <p:grpSpPr>
          <a:xfrm>
            <a:off x="208966" y="589844"/>
            <a:ext cx="793750" cy="828675"/>
            <a:chOff x="255701" y="592581"/>
            <a:chExt cx="793750" cy="8286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605" y="608571"/>
              <a:ext cx="764527" cy="7904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5701" y="592581"/>
              <a:ext cx="793750" cy="828675"/>
            </a:xfrm>
            <a:custGeom>
              <a:avLst/>
              <a:gdLst/>
              <a:ahLst/>
              <a:cxnLst/>
              <a:rect l="l" t="t" r="r" b="b"/>
              <a:pathLst>
                <a:path w="793750" h="828675">
                  <a:moveTo>
                    <a:pt x="765378" y="760476"/>
                  </a:moveTo>
                  <a:lnTo>
                    <a:pt x="755573" y="768858"/>
                  </a:lnTo>
                  <a:lnTo>
                    <a:pt x="763092" y="766826"/>
                  </a:lnTo>
                  <a:lnTo>
                    <a:pt x="765378" y="760476"/>
                  </a:lnTo>
                  <a:close/>
                </a:path>
                <a:path w="793750" h="828675">
                  <a:moveTo>
                    <a:pt x="793381" y="889"/>
                  </a:moveTo>
                  <a:lnTo>
                    <a:pt x="0" y="0"/>
                  </a:lnTo>
                  <a:lnTo>
                    <a:pt x="0" y="690245"/>
                  </a:lnTo>
                  <a:lnTo>
                    <a:pt x="152" y="690245"/>
                  </a:lnTo>
                  <a:lnTo>
                    <a:pt x="800" y="705866"/>
                  </a:lnTo>
                  <a:lnTo>
                    <a:pt x="9791" y="744982"/>
                  </a:lnTo>
                  <a:lnTo>
                    <a:pt x="53848" y="782066"/>
                  </a:lnTo>
                  <a:lnTo>
                    <a:pt x="109181" y="788289"/>
                  </a:lnTo>
                  <a:lnTo>
                    <a:pt x="173329" y="788416"/>
                  </a:lnTo>
                  <a:lnTo>
                    <a:pt x="227253" y="789178"/>
                  </a:lnTo>
                  <a:lnTo>
                    <a:pt x="271983" y="790829"/>
                  </a:lnTo>
                  <a:lnTo>
                    <a:pt x="336969" y="797814"/>
                  </a:lnTo>
                  <a:lnTo>
                    <a:pt x="377609" y="811911"/>
                  </a:lnTo>
                  <a:lnTo>
                    <a:pt x="398843" y="828675"/>
                  </a:lnTo>
                  <a:lnTo>
                    <a:pt x="404850" y="822706"/>
                  </a:lnTo>
                  <a:lnTo>
                    <a:pt x="443763" y="802005"/>
                  </a:lnTo>
                  <a:lnTo>
                    <a:pt x="489102" y="793369"/>
                  </a:lnTo>
                  <a:lnTo>
                    <a:pt x="570661" y="789178"/>
                  </a:lnTo>
                  <a:lnTo>
                    <a:pt x="624370" y="788416"/>
                  </a:lnTo>
                  <a:lnTo>
                    <a:pt x="707809" y="788162"/>
                  </a:lnTo>
                  <a:lnTo>
                    <a:pt x="743750" y="779018"/>
                  </a:lnTo>
                  <a:lnTo>
                    <a:pt x="755573" y="768858"/>
                  </a:lnTo>
                  <a:lnTo>
                    <a:pt x="738073" y="773557"/>
                  </a:lnTo>
                  <a:lnTo>
                    <a:pt x="689368" y="768477"/>
                  </a:lnTo>
                  <a:lnTo>
                    <a:pt x="623836" y="768731"/>
                  </a:lnTo>
                  <a:lnTo>
                    <a:pt x="569683" y="769493"/>
                  </a:lnTo>
                  <a:lnTo>
                    <a:pt x="524230" y="771017"/>
                  </a:lnTo>
                  <a:lnTo>
                    <a:pt x="457708" y="778129"/>
                  </a:lnTo>
                  <a:lnTo>
                    <a:pt x="414604" y="791718"/>
                  </a:lnTo>
                  <a:lnTo>
                    <a:pt x="398843" y="802005"/>
                  </a:lnTo>
                  <a:lnTo>
                    <a:pt x="382600" y="791718"/>
                  </a:lnTo>
                  <a:lnTo>
                    <a:pt x="339128" y="778129"/>
                  </a:lnTo>
                  <a:lnTo>
                    <a:pt x="273075" y="771017"/>
                  </a:lnTo>
                  <a:lnTo>
                    <a:pt x="227787" y="769493"/>
                  </a:lnTo>
                  <a:lnTo>
                    <a:pt x="173482" y="768731"/>
                  </a:lnTo>
                  <a:lnTo>
                    <a:pt x="109181" y="768477"/>
                  </a:lnTo>
                  <a:lnTo>
                    <a:pt x="85026" y="766826"/>
                  </a:lnTo>
                  <a:lnTo>
                    <a:pt x="41262" y="744474"/>
                  </a:lnTo>
                  <a:lnTo>
                    <a:pt x="27241" y="699516"/>
                  </a:lnTo>
                  <a:lnTo>
                    <a:pt x="26898" y="690245"/>
                  </a:lnTo>
                  <a:lnTo>
                    <a:pt x="27520" y="690245"/>
                  </a:lnTo>
                  <a:lnTo>
                    <a:pt x="27520" y="19812"/>
                  </a:lnTo>
                  <a:lnTo>
                    <a:pt x="773620" y="20701"/>
                  </a:lnTo>
                  <a:lnTo>
                    <a:pt x="773620" y="688594"/>
                  </a:lnTo>
                  <a:lnTo>
                    <a:pt x="772299" y="741045"/>
                  </a:lnTo>
                  <a:lnTo>
                    <a:pt x="765378" y="760476"/>
                  </a:lnTo>
                  <a:lnTo>
                    <a:pt x="778078" y="749554"/>
                  </a:lnTo>
                  <a:lnTo>
                    <a:pt x="793381" y="688594"/>
                  </a:lnTo>
                  <a:lnTo>
                    <a:pt x="793381" y="889"/>
                  </a:lnTo>
                  <a:close/>
                </a:path>
              </a:pathLst>
            </a:custGeom>
            <a:solidFill>
              <a:srgbClr val="DE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648" y="249910"/>
            <a:ext cx="92430" cy="13413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784" y="249910"/>
            <a:ext cx="81470" cy="13413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9148" y="246634"/>
            <a:ext cx="99644" cy="140334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712508" y="249910"/>
            <a:ext cx="24130" cy="134620"/>
          </a:xfrm>
          <a:custGeom>
            <a:avLst/>
            <a:gdLst/>
            <a:ahLst/>
            <a:cxnLst/>
            <a:rect l="l" t="t" r="r" b="b"/>
            <a:pathLst>
              <a:path w="24129" h="134620">
                <a:moveTo>
                  <a:pt x="23596" y="0"/>
                </a:moveTo>
                <a:lnTo>
                  <a:pt x="0" y="0"/>
                </a:lnTo>
                <a:lnTo>
                  <a:pt x="0" y="134137"/>
                </a:lnTo>
                <a:lnTo>
                  <a:pt x="23596" y="134137"/>
                </a:lnTo>
                <a:lnTo>
                  <a:pt x="23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6836" y="246634"/>
            <a:ext cx="105497" cy="14033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3053" y="249910"/>
            <a:ext cx="90627" cy="13413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9047" y="249910"/>
            <a:ext cx="81470" cy="13413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47469" y="249910"/>
            <a:ext cx="94795" cy="13413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3552" y="249910"/>
            <a:ext cx="81456" cy="134137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645539" y="250189"/>
            <a:ext cx="76200" cy="134620"/>
          </a:xfrm>
          <a:custGeom>
            <a:avLst/>
            <a:gdLst/>
            <a:ahLst/>
            <a:cxnLst/>
            <a:rect l="l" t="t" r="r" b="b"/>
            <a:pathLst>
              <a:path w="76200" h="134620">
                <a:moveTo>
                  <a:pt x="75819" y="109220"/>
                </a:moveTo>
                <a:lnTo>
                  <a:pt x="23622" y="109220"/>
                </a:lnTo>
                <a:lnTo>
                  <a:pt x="23622" y="0"/>
                </a:lnTo>
                <a:lnTo>
                  <a:pt x="0" y="0"/>
                </a:lnTo>
                <a:lnTo>
                  <a:pt x="0" y="109220"/>
                </a:lnTo>
                <a:lnTo>
                  <a:pt x="0" y="134620"/>
                </a:lnTo>
                <a:lnTo>
                  <a:pt x="75819" y="134620"/>
                </a:lnTo>
                <a:lnTo>
                  <a:pt x="75819" y="1092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54326" y="249910"/>
            <a:ext cx="96939" cy="13413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04948" y="249910"/>
            <a:ext cx="81456" cy="13413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47061" y="249910"/>
            <a:ext cx="90627" cy="13413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03017" y="249910"/>
            <a:ext cx="81456" cy="134137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2436622" y="248919"/>
            <a:ext cx="88265" cy="134620"/>
          </a:xfrm>
          <a:custGeom>
            <a:avLst/>
            <a:gdLst/>
            <a:ahLst/>
            <a:cxnLst/>
            <a:rect l="l" t="t" r="r" b="b"/>
            <a:pathLst>
              <a:path w="88264" h="134620">
                <a:moveTo>
                  <a:pt x="87884" y="0"/>
                </a:moveTo>
                <a:lnTo>
                  <a:pt x="0" y="0"/>
                </a:lnTo>
                <a:lnTo>
                  <a:pt x="0" y="25400"/>
                </a:lnTo>
                <a:lnTo>
                  <a:pt x="32131" y="25400"/>
                </a:lnTo>
                <a:lnTo>
                  <a:pt x="32131" y="134620"/>
                </a:lnTo>
                <a:lnTo>
                  <a:pt x="55753" y="134620"/>
                </a:lnTo>
                <a:lnTo>
                  <a:pt x="55753" y="25400"/>
                </a:lnTo>
                <a:lnTo>
                  <a:pt x="87884" y="25400"/>
                </a:lnTo>
                <a:lnTo>
                  <a:pt x="87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76829" y="246634"/>
            <a:ext cx="105497" cy="140334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181381" y="613409"/>
            <a:ext cx="1428750" cy="795655"/>
            <a:chOff x="1258252" y="585469"/>
            <a:chExt cx="1428750" cy="795655"/>
          </a:xfrm>
        </p:grpSpPr>
        <p:sp>
          <p:nvSpPr>
            <p:cNvPr id="27" name="object 27"/>
            <p:cNvSpPr/>
            <p:nvPr/>
          </p:nvSpPr>
          <p:spPr>
            <a:xfrm>
              <a:off x="1260792" y="585469"/>
              <a:ext cx="1426210" cy="594995"/>
            </a:xfrm>
            <a:custGeom>
              <a:avLst/>
              <a:gdLst/>
              <a:ahLst/>
              <a:cxnLst/>
              <a:rect l="l" t="t" r="r" b="b"/>
              <a:pathLst>
                <a:path w="1426210" h="594994">
                  <a:moveTo>
                    <a:pt x="266636" y="8001"/>
                  </a:moveTo>
                  <a:lnTo>
                    <a:pt x="190055" y="8001"/>
                  </a:lnTo>
                  <a:lnTo>
                    <a:pt x="190055" y="428879"/>
                  </a:lnTo>
                  <a:lnTo>
                    <a:pt x="189293" y="454660"/>
                  </a:lnTo>
                  <a:lnTo>
                    <a:pt x="178752" y="503555"/>
                  </a:lnTo>
                  <a:lnTo>
                    <a:pt x="133667" y="521589"/>
                  </a:lnTo>
                  <a:lnTo>
                    <a:pt x="118046" y="520319"/>
                  </a:lnTo>
                  <a:lnTo>
                    <a:pt x="82994" y="488061"/>
                  </a:lnTo>
                  <a:lnTo>
                    <a:pt x="77279" y="446278"/>
                  </a:lnTo>
                  <a:lnTo>
                    <a:pt x="76644" y="417576"/>
                  </a:lnTo>
                  <a:lnTo>
                    <a:pt x="76644" y="8001"/>
                  </a:lnTo>
                  <a:lnTo>
                    <a:pt x="0" y="8001"/>
                  </a:lnTo>
                  <a:lnTo>
                    <a:pt x="0" y="417576"/>
                  </a:lnTo>
                  <a:lnTo>
                    <a:pt x="1384" y="461264"/>
                  </a:lnTo>
                  <a:lnTo>
                    <a:pt x="12509" y="525526"/>
                  </a:lnTo>
                  <a:lnTo>
                    <a:pt x="40957" y="567436"/>
                  </a:lnTo>
                  <a:lnTo>
                    <a:pt x="95948" y="591820"/>
                  </a:lnTo>
                  <a:lnTo>
                    <a:pt x="132143" y="594868"/>
                  </a:lnTo>
                  <a:lnTo>
                    <a:pt x="165417" y="592455"/>
                  </a:lnTo>
                  <a:lnTo>
                    <a:pt x="218122" y="573532"/>
                  </a:lnTo>
                  <a:lnTo>
                    <a:pt x="250380" y="536321"/>
                  </a:lnTo>
                  <a:lnTo>
                    <a:pt x="264731" y="472313"/>
                  </a:lnTo>
                  <a:lnTo>
                    <a:pt x="266636" y="428879"/>
                  </a:lnTo>
                  <a:lnTo>
                    <a:pt x="266636" y="8001"/>
                  </a:lnTo>
                  <a:close/>
                </a:path>
                <a:path w="1426210" h="594994">
                  <a:moveTo>
                    <a:pt x="559371" y="520700"/>
                  </a:moveTo>
                  <a:lnTo>
                    <a:pt x="431736" y="520700"/>
                  </a:lnTo>
                  <a:lnTo>
                    <a:pt x="431736" y="7620"/>
                  </a:lnTo>
                  <a:lnTo>
                    <a:pt x="353631" y="7620"/>
                  </a:lnTo>
                  <a:lnTo>
                    <a:pt x="353631" y="520700"/>
                  </a:lnTo>
                  <a:lnTo>
                    <a:pt x="353631" y="588010"/>
                  </a:lnTo>
                  <a:lnTo>
                    <a:pt x="559371" y="588010"/>
                  </a:lnTo>
                  <a:lnTo>
                    <a:pt x="559371" y="520700"/>
                  </a:lnTo>
                  <a:close/>
                </a:path>
                <a:path w="1426210" h="594994">
                  <a:moveTo>
                    <a:pt x="835723" y="441579"/>
                  </a:moveTo>
                  <a:lnTo>
                    <a:pt x="831405" y="395986"/>
                  </a:lnTo>
                  <a:lnTo>
                    <a:pt x="818451" y="357886"/>
                  </a:lnTo>
                  <a:lnTo>
                    <a:pt x="793559" y="319278"/>
                  </a:lnTo>
                  <a:lnTo>
                    <a:pt x="753554" y="274193"/>
                  </a:lnTo>
                  <a:lnTo>
                    <a:pt x="729932" y="250190"/>
                  </a:lnTo>
                  <a:lnTo>
                    <a:pt x="711263" y="229870"/>
                  </a:lnTo>
                  <a:lnTo>
                    <a:pt x="687768" y="199771"/>
                  </a:lnTo>
                  <a:lnTo>
                    <a:pt x="674814" y="162306"/>
                  </a:lnTo>
                  <a:lnTo>
                    <a:pt x="673925" y="147574"/>
                  </a:lnTo>
                  <a:lnTo>
                    <a:pt x="675068" y="131191"/>
                  </a:lnTo>
                  <a:lnTo>
                    <a:pt x="693356" y="92456"/>
                  </a:lnTo>
                  <a:lnTo>
                    <a:pt x="729043" y="72009"/>
                  </a:lnTo>
                  <a:lnTo>
                    <a:pt x="743775" y="70612"/>
                  </a:lnTo>
                  <a:lnTo>
                    <a:pt x="758380" y="72263"/>
                  </a:lnTo>
                  <a:lnTo>
                    <a:pt x="774001" y="77089"/>
                  </a:lnTo>
                  <a:lnTo>
                    <a:pt x="790511" y="84963"/>
                  </a:lnTo>
                  <a:lnTo>
                    <a:pt x="807910" y="96139"/>
                  </a:lnTo>
                  <a:lnTo>
                    <a:pt x="807910" y="19939"/>
                  </a:lnTo>
                  <a:lnTo>
                    <a:pt x="788733" y="11303"/>
                  </a:lnTo>
                  <a:lnTo>
                    <a:pt x="769048" y="5080"/>
                  </a:lnTo>
                  <a:lnTo>
                    <a:pt x="748982" y="1270"/>
                  </a:lnTo>
                  <a:lnTo>
                    <a:pt x="728281" y="0"/>
                  </a:lnTo>
                  <a:lnTo>
                    <a:pt x="699833" y="2540"/>
                  </a:lnTo>
                  <a:lnTo>
                    <a:pt x="651954" y="22606"/>
                  </a:lnTo>
                  <a:lnTo>
                    <a:pt x="617156" y="61849"/>
                  </a:lnTo>
                  <a:lnTo>
                    <a:pt x="599503" y="115824"/>
                  </a:lnTo>
                  <a:lnTo>
                    <a:pt x="597344" y="147955"/>
                  </a:lnTo>
                  <a:lnTo>
                    <a:pt x="598360" y="172085"/>
                  </a:lnTo>
                  <a:lnTo>
                    <a:pt x="607377" y="213741"/>
                  </a:lnTo>
                  <a:lnTo>
                    <a:pt x="627189" y="249682"/>
                  </a:lnTo>
                  <a:lnTo>
                    <a:pt x="654621" y="282448"/>
                  </a:lnTo>
                  <a:lnTo>
                    <a:pt x="702627" y="331978"/>
                  </a:lnTo>
                  <a:lnTo>
                    <a:pt x="711009" y="340868"/>
                  </a:lnTo>
                  <a:lnTo>
                    <a:pt x="736663" y="371983"/>
                  </a:lnTo>
                  <a:lnTo>
                    <a:pt x="755586" y="411734"/>
                  </a:lnTo>
                  <a:lnTo>
                    <a:pt x="759142" y="441579"/>
                  </a:lnTo>
                  <a:lnTo>
                    <a:pt x="757999" y="458851"/>
                  </a:lnTo>
                  <a:lnTo>
                    <a:pt x="741108" y="499237"/>
                  </a:lnTo>
                  <a:lnTo>
                    <a:pt x="706183" y="519176"/>
                  </a:lnTo>
                  <a:lnTo>
                    <a:pt x="691197" y="520446"/>
                  </a:lnTo>
                  <a:lnTo>
                    <a:pt x="673544" y="518541"/>
                  </a:lnTo>
                  <a:lnTo>
                    <a:pt x="655129" y="512826"/>
                  </a:lnTo>
                  <a:lnTo>
                    <a:pt x="635698" y="503428"/>
                  </a:lnTo>
                  <a:lnTo>
                    <a:pt x="615378" y="490093"/>
                  </a:lnTo>
                  <a:lnTo>
                    <a:pt x="615378" y="567436"/>
                  </a:lnTo>
                  <a:lnTo>
                    <a:pt x="633920" y="579374"/>
                  </a:lnTo>
                  <a:lnTo>
                    <a:pt x="654240" y="588010"/>
                  </a:lnTo>
                  <a:lnTo>
                    <a:pt x="676465" y="593090"/>
                  </a:lnTo>
                  <a:lnTo>
                    <a:pt x="700595" y="594868"/>
                  </a:lnTo>
                  <a:lnTo>
                    <a:pt x="728916" y="592201"/>
                  </a:lnTo>
                  <a:lnTo>
                    <a:pt x="777557" y="570992"/>
                  </a:lnTo>
                  <a:lnTo>
                    <a:pt x="814387" y="529209"/>
                  </a:lnTo>
                  <a:lnTo>
                    <a:pt x="833310" y="473710"/>
                  </a:lnTo>
                  <a:lnTo>
                    <a:pt x="835723" y="441579"/>
                  </a:lnTo>
                  <a:close/>
                </a:path>
                <a:path w="1426210" h="594994">
                  <a:moveTo>
                    <a:pt x="1120330" y="441579"/>
                  </a:moveTo>
                  <a:lnTo>
                    <a:pt x="1110551" y="375920"/>
                  </a:lnTo>
                  <a:lnTo>
                    <a:pt x="1092517" y="339471"/>
                  </a:lnTo>
                  <a:lnTo>
                    <a:pt x="1060005" y="297561"/>
                  </a:lnTo>
                  <a:lnTo>
                    <a:pt x="1014539" y="250190"/>
                  </a:lnTo>
                  <a:lnTo>
                    <a:pt x="995870" y="229870"/>
                  </a:lnTo>
                  <a:lnTo>
                    <a:pt x="972375" y="199771"/>
                  </a:lnTo>
                  <a:lnTo>
                    <a:pt x="959294" y="162306"/>
                  </a:lnTo>
                  <a:lnTo>
                    <a:pt x="958405" y="147574"/>
                  </a:lnTo>
                  <a:lnTo>
                    <a:pt x="959675" y="131191"/>
                  </a:lnTo>
                  <a:lnTo>
                    <a:pt x="977963" y="92456"/>
                  </a:lnTo>
                  <a:lnTo>
                    <a:pt x="1013650" y="72009"/>
                  </a:lnTo>
                  <a:lnTo>
                    <a:pt x="1028255" y="70612"/>
                  </a:lnTo>
                  <a:lnTo>
                    <a:pt x="1042987" y="72263"/>
                  </a:lnTo>
                  <a:lnTo>
                    <a:pt x="1058608" y="77089"/>
                  </a:lnTo>
                  <a:lnTo>
                    <a:pt x="1075118" y="84963"/>
                  </a:lnTo>
                  <a:lnTo>
                    <a:pt x="1092517" y="96139"/>
                  </a:lnTo>
                  <a:lnTo>
                    <a:pt x="1092517" y="19939"/>
                  </a:lnTo>
                  <a:lnTo>
                    <a:pt x="1073340" y="11303"/>
                  </a:lnTo>
                  <a:lnTo>
                    <a:pt x="1053655" y="5080"/>
                  </a:lnTo>
                  <a:lnTo>
                    <a:pt x="1033462" y="1270"/>
                  </a:lnTo>
                  <a:lnTo>
                    <a:pt x="1012888" y="0"/>
                  </a:lnTo>
                  <a:lnTo>
                    <a:pt x="958913" y="10160"/>
                  </a:lnTo>
                  <a:lnTo>
                    <a:pt x="917130" y="40259"/>
                  </a:lnTo>
                  <a:lnTo>
                    <a:pt x="890714" y="87122"/>
                  </a:lnTo>
                  <a:lnTo>
                    <a:pt x="881824" y="147955"/>
                  </a:lnTo>
                  <a:lnTo>
                    <a:pt x="882967" y="172085"/>
                  </a:lnTo>
                  <a:lnTo>
                    <a:pt x="891984" y="213741"/>
                  </a:lnTo>
                  <a:lnTo>
                    <a:pt x="911796" y="249682"/>
                  </a:lnTo>
                  <a:lnTo>
                    <a:pt x="939228" y="282448"/>
                  </a:lnTo>
                  <a:lnTo>
                    <a:pt x="987107" y="331978"/>
                  </a:lnTo>
                  <a:lnTo>
                    <a:pt x="995489" y="340868"/>
                  </a:lnTo>
                  <a:lnTo>
                    <a:pt x="1021270" y="371983"/>
                  </a:lnTo>
                  <a:lnTo>
                    <a:pt x="1040193" y="411734"/>
                  </a:lnTo>
                  <a:lnTo>
                    <a:pt x="1043749" y="441579"/>
                  </a:lnTo>
                  <a:lnTo>
                    <a:pt x="1042606" y="458851"/>
                  </a:lnTo>
                  <a:lnTo>
                    <a:pt x="1025715" y="499237"/>
                  </a:lnTo>
                  <a:lnTo>
                    <a:pt x="990790" y="519176"/>
                  </a:lnTo>
                  <a:lnTo>
                    <a:pt x="975677" y="520446"/>
                  </a:lnTo>
                  <a:lnTo>
                    <a:pt x="958151" y="518541"/>
                  </a:lnTo>
                  <a:lnTo>
                    <a:pt x="939736" y="512826"/>
                  </a:lnTo>
                  <a:lnTo>
                    <a:pt x="920305" y="503428"/>
                  </a:lnTo>
                  <a:lnTo>
                    <a:pt x="899858" y="490093"/>
                  </a:lnTo>
                  <a:lnTo>
                    <a:pt x="899858" y="567436"/>
                  </a:lnTo>
                  <a:lnTo>
                    <a:pt x="918400" y="579374"/>
                  </a:lnTo>
                  <a:lnTo>
                    <a:pt x="938847" y="588010"/>
                  </a:lnTo>
                  <a:lnTo>
                    <a:pt x="961072" y="593090"/>
                  </a:lnTo>
                  <a:lnTo>
                    <a:pt x="985075" y="594868"/>
                  </a:lnTo>
                  <a:lnTo>
                    <a:pt x="1013396" y="592201"/>
                  </a:lnTo>
                  <a:lnTo>
                    <a:pt x="1062037" y="570992"/>
                  </a:lnTo>
                  <a:lnTo>
                    <a:pt x="1098994" y="529209"/>
                  </a:lnTo>
                  <a:lnTo>
                    <a:pt x="1117917" y="473710"/>
                  </a:lnTo>
                  <a:lnTo>
                    <a:pt x="1120330" y="441579"/>
                  </a:lnTo>
                  <a:close/>
                </a:path>
                <a:path w="1426210" h="594994">
                  <a:moveTo>
                    <a:pt x="1425892" y="424307"/>
                  </a:moveTo>
                  <a:lnTo>
                    <a:pt x="1424876" y="394589"/>
                  </a:lnTo>
                  <a:lnTo>
                    <a:pt x="1417256" y="348234"/>
                  </a:lnTo>
                  <a:lnTo>
                    <a:pt x="1388808" y="306197"/>
                  </a:lnTo>
                  <a:lnTo>
                    <a:pt x="1354518" y="288417"/>
                  </a:lnTo>
                  <a:lnTo>
                    <a:pt x="1371790" y="280035"/>
                  </a:lnTo>
                  <a:lnTo>
                    <a:pt x="1405191" y="244475"/>
                  </a:lnTo>
                  <a:lnTo>
                    <a:pt x="1415351" y="207010"/>
                  </a:lnTo>
                  <a:lnTo>
                    <a:pt x="1418780" y="151384"/>
                  </a:lnTo>
                  <a:lnTo>
                    <a:pt x="1416875" y="114808"/>
                  </a:lnTo>
                  <a:lnTo>
                    <a:pt x="1402270" y="57531"/>
                  </a:lnTo>
                  <a:lnTo>
                    <a:pt x="1372679" y="21082"/>
                  </a:lnTo>
                  <a:lnTo>
                    <a:pt x="1326070" y="3048"/>
                  </a:lnTo>
                  <a:lnTo>
                    <a:pt x="1296352" y="762"/>
                  </a:lnTo>
                  <a:lnTo>
                    <a:pt x="1255585" y="5588"/>
                  </a:lnTo>
                  <a:lnTo>
                    <a:pt x="1215834" y="27305"/>
                  </a:lnTo>
                  <a:lnTo>
                    <a:pt x="1191323" y="68199"/>
                  </a:lnTo>
                  <a:lnTo>
                    <a:pt x="1182687" y="112014"/>
                  </a:lnTo>
                  <a:lnTo>
                    <a:pt x="1181036" y="147955"/>
                  </a:lnTo>
                  <a:lnTo>
                    <a:pt x="1181036" y="163449"/>
                  </a:lnTo>
                  <a:lnTo>
                    <a:pt x="1255458" y="163449"/>
                  </a:lnTo>
                  <a:lnTo>
                    <a:pt x="1255077" y="145796"/>
                  </a:lnTo>
                  <a:lnTo>
                    <a:pt x="1257871" y="112014"/>
                  </a:lnTo>
                  <a:lnTo>
                    <a:pt x="1266253" y="88011"/>
                  </a:lnTo>
                  <a:lnTo>
                    <a:pt x="1280350" y="73533"/>
                  </a:lnTo>
                  <a:lnTo>
                    <a:pt x="1300035" y="68834"/>
                  </a:lnTo>
                  <a:lnTo>
                    <a:pt x="1319974" y="74422"/>
                  </a:lnTo>
                  <a:lnTo>
                    <a:pt x="1334198" y="91313"/>
                  </a:lnTo>
                  <a:lnTo>
                    <a:pt x="1342707" y="119507"/>
                  </a:lnTo>
                  <a:lnTo>
                    <a:pt x="1345501" y="158877"/>
                  </a:lnTo>
                  <a:lnTo>
                    <a:pt x="1344485" y="183896"/>
                  </a:lnTo>
                  <a:lnTo>
                    <a:pt x="1329372" y="232918"/>
                  </a:lnTo>
                  <a:lnTo>
                    <a:pt x="1288732" y="251206"/>
                  </a:lnTo>
                  <a:lnTo>
                    <a:pt x="1267777" y="252349"/>
                  </a:lnTo>
                  <a:lnTo>
                    <a:pt x="1256855" y="252349"/>
                  </a:lnTo>
                  <a:lnTo>
                    <a:pt x="1256855" y="320040"/>
                  </a:lnTo>
                  <a:lnTo>
                    <a:pt x="1271460" y="318262"/>
                  </a:lnTo>
                  <a:lnTo>
                    <a:pt x="1277175" y="318135"/>
                  </a:lnTo>
                  <a:lnTo>
                    <a:pt x="1294447" y="319532"/>
                  </a:lnTo>
                  <a:lnTo>
                    <a:pt x="1330261" y="341376"/>
                  </a:lnTo>
                  <a:lnTo>
                    <a:pt x="1345247" y="392938"/>
                  </a:lnTo>
                  <a:lnTo>
                    <a:pt x="1346263" y="417576"/>
                  </a:lnTo>
                  <a:lnTo>
                    <a:pt x="1346136" y="431673"/>
                  </a:lnTo>
                  <a:lnTo>
                    <a:pt x="1341564" y="477393"/>
                  </a:lnTo>
                  <a:lnTo>
                    <a:pt x="1323657" y="516001"/>
                  </a:lnTo>
                  <a:lnTo>
                    <a:pt x="1291780" y="525780"/>
                  </a:lnTo>
                  <a:lnTo>
                    <a:pt x="1281112" y="524637"/>
                  </a:lnTo>
                  <a:lnTo>
                    <a:pt x="1250632" y="498475"/>
                  </a:lnTo>
                  <a:lnTo>
                    <a:pt x="1243393" y="460756"/>
                  </a:lnTo>
                  <a:lnTo>
                    <a:pt x="1244155" y="441960"/>
                  </a:lnTo>
                  <a:lnTo>
                    <a:pt x="1170876" y="441960"/>
                  </a:lnTo>
                  <a:lnTo>
                    <a:pt x="1170622" y="442722"/>
                  </a:lnTo>
                  <a:lnTo>
                    <a:pt x="1170495" y="457454"/>
                  </a:lnTo>
                  <a:lnTo>
                    <a:pt x="1175321" y="506730"/>
                  </a:lnTo>
                  <a:lnTo>
                    <a:pt x="1189672" y="545084"/>
                  </a:lnTo>
                  <a:lnTo>
                    <a:pt x="1213548" y="572516"/>
                  </a:lnTo>
                  <a:lnTo>
                    <a:pt x="1246949" y="589026"/>
                  </a:lnTo>
                  <a:lnTo>
                    <a:pt x="1290002" y="594487"/>
                  </a:lnTo>
                  <a:lnTo>
                    <a:pt x="1322514" y="591820"/>
                  </a:lnTo>
                  <a:lnTo>
                    <a:pt x="1373949" y="571246"/>
                  </a:lnTo>
                  <a:lnTo>
                    <a:pt x="1407223" y="529590"/>
                  </a:lnTo>
                  <a:lnTo>
                    <a:pt x="1423860" y="465201"/>
                  </a:lnTo>
                  <a:lnTo>
                    <a:pt x="1425892" y="4243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8252" y="1213777"/>
              <a:ext cx="100473" cy="16722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406906" y="1216659"/>
              <a:ext cx="90170" cy="161290"/>
            </a:xfrm>
            <a:custGeom>
              <a:avLst/>
              <a:gdLst/>
              <a:ahLst/>
              <a:cxnLst/>
              <a:rect l="l" t="t" r="r" b="b"/>
              <a:pathLst>
                <a:path w="90169" h="161290">
                  <a:moveTo>
                    <a:pt x="89789" y="147320"/>
                  </a:moveTo>
                  <a:lnTo>
                    <a:pt x="12319" y="147320"/>
                  </a:lnTo>
                  <a:lnTo>
                    <a:pt x="12319" y="83820"/>
                  </a:lnTo>
                  <a:lnTo>
                    <a:pt x="83947" y="83820"/>
                  </a:lnTo>
                  <a:lnTo>
                    <a:pt x="83947" y="71120"/>
                  </a:lnTo>
                  <a:lnTo>
                    <a:pt x="12319" y="71120"/>
                  </a:lnTo>
                  <a:lnTo>
                    <a:pt x="12319" y="12700"/>
                  </a:lnTo>
                  <a:lnTo>
                    <a:pt x="88773" y="12700"/>
                  </a:lnTo>
                  <a:lnTo>
                    <a:pt x="88773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71120"/>
                  </a:lnTo>
                  <a:lnTo>
                    <a:pt x="0" y="83820"/>
                  </a:lnTo>
                  <a:lnTo>
                    <a:pt x="0" y="147320"/>
                  </a:lnTo>
                  <a:lnTo>
                    <a:pt x="0" y="161290"/>
                  </a:lnTo>
                  <a:lnTo>
                    <a:pt x="89789" y="161290"/>
                  </a:lnTo>
                  <a:lnTo>
                    <a:pt x="89789" y="1473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42541" y="1217117"/>
              <a:ext cx="101371" cy="16070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91513" y="1216659"/>
              <a:ext cx="90170" cy="161290"/>
            </a:xfrm>
            <a:custGeom>
              <a:avLst/>
              <a:gdLst/>
              <a:ahLst/>
              <a:cxnLst/>
              <a:rect l="l" t="t" r="r" b="b"/>
              <a:pathLst>
                <a:path w="90169" h="161290">
                  <a:moveTo>
                    <a:pt x="89662" y="147320"/>
                  </a:moveTo>
                  <a:lnTo>
                    <a:pt x="12192" y="147320"/>
                  </a:lnTo>
                  <a:lnTo>
                    <a:pt x="12192" y="83820"/>
                  </a:lnTo>
                  <a:lnTo>
                    <a:pt x="83820" y="83820"/>
                  </a:lnTo>
                  <a:lnTo>
                    <a:pt x="83820" y="71120"/>
                  </a:lnTo>
                  <a:lnTo>
                    <a:pt x="12192" y="71120"/>
                  </a:lnTo>
                  <a:lnTo>
                    <a:pt x="12192" y="12700"/>
                  </a:lnTo>
                  <a:lnTo>
                    <a:pt x="88773" y="12700"/>
                  </a:lnTo>
                  <a:lnTo>
                    <a:pt x="88773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71120"/>
                  </a:lnTo>
                  <a:lnTo>
                    <a:pt x="0" y="83820"/>
                  </a:lnTo>
                  <a:lnTo>
                    <a:pt x="0" y="147320"/>
                  </a:lnTo>
                  <a:lnTo>
                    <a:pt x="0" y="161290"/>
                  </a:lnTo>
                  <a:lnTo>
                    <a:pt x="89662" y="161290"/>
                  </a:lnTo>
                  <a:lnTo>
                    <a:pt x="89662" y="1473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26894" y="1217117"/>
              <a:ext cx="101192" cy="16070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83485" y="1213777"/>
              <a:ext cx="161946" cy="1672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87193" y="1213777"/>
              <a:ext cx="100478" cy="16722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336800" y="1217117"/>
              <a:ext cx="12700" cy="161290"/>
            </a:xfrm>
            <a:custGeom>
              <a:avLst/>
              <a:gdLst/>
              <a:ahLst/>
              <a:cxnLst/>
              <a:rect l="l" t="t" r="r" b="b"/>
              <a:pathLst>
                <a:path w="12700" h="161290">
                  <a:moveTo>
                    <a:pt x="12242" y="0"/>
                  </a:moveTo>
                  <a:lnTo>
                    <a:pt x="0" y="0"/>
                  </a:lnTo>
                  <a:lnTo>
                    <a:pt x="0" y="160705"/>
                  </a:lnTo>
                  <a:lnTo>
                    <a:pt x="12242" y="160705"/>
                  </a:lnTo>
                  <a:lnTo>
                    <a:pt x="122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04363" y="1217117"/>
              <a:ext cx="122985" cy="16070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67304" y="1217117"/>
              <a:ext cx="115773" cy="160705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223583" y="474852"/>
            <a:ext cx="2441575" cy="19050"/>
          </a:xfrm>
          <a:custGeom>
            <a:avLst/>
            <a:gdLst/>
            <a:ahLst/>
            <a:cxnLst/>
            <a:rect l="l" t="t" r="r" b="b"/>
            <a:pathLst>
              <a:path w="2441575" h="19050">
                <a:moveTo>
                  <a:pt x="18783" y="4191"/>
                </a:moveTo>
                <a:lnTo>
                  <a:pt x="14579" y="0"/>
                </a:lnTo>
                <a:lnTo>
                  <a:pt x="4203" y="0"/>
                </a:lnTo>
                <a:lnTo>
                  <a:pt x="0" y="4191"/>
                </a:lnTo>
                <a:lnTo>
                  <a:pt x="0" y="14478"/>
                </a:lnTo>
                <a:lnTo>
                  <a:pt x="4203" y="18796"/>
                </a:lnTo>
                <a:lnTo>
                  <a:pt x="14579" y="18796"/>
                </a:lnTo>
                <a:lnTo>
                  <a:pt x="18783" y="14478"/>
                </a:lnTo>
                <a:lnTo>
                  <a:pt x="18783" y="4191"/>
                </a:lnTo>
                <a:close/>
              </a:path>
              <a:path w="2441575" h="19050">
                <a:moveTo>
                  <a:pt x="77863" y="4191"/>
                </a:moveTo>
                <a:lnTo>
                  <a:pt x="73660" y="0"/>
                </a:lnTo>
                <a:lnTo>
                  <a:pt x="63284" y="0"/>
                </a:lnTo>
                <a:lnTo>
                  <a:pt x="59080" y="4191"/>
                </a:lnTo>
                <a:lnTo>
                  <a:pt x="59080" y="14478"/>
                </a:lnTo>
                <a:lnTo>
                  <a:pt x="63284" y="18796"/>
                </a:lnTo>
                <a:lnTo>
                  <a:pt x="73660" y="18796"/>
                </a:lnTo>
                <a:lnTo>
                  <a:pt x="77863" y="14478"/>
                </a:lnTo>
                <a:lnTo>
                  <a:pt x="77863" y="4191"/>
                </a:lnTo>
                <a:close/>
              </a:path>
              <a:path w="2441575" h="19050">
                <a:moveTo>
                  <a:pt x="136956" y="4191"/>
                </a:moveTo>
                <a:lnTo>
                  <a:pt x="132753" y="0"/>
                </a:lnTo>
                <a:lnTo>
                  <a:pt x="122377" y="0"/>
                </a:lnTo>
                <a:lnTo>
                  <a:pt x="118173" y="4191"/>
                </a:lnTo>
                <a:lnTo>
                  <a:pt x="118173" y="14478"/>
                </a:lnTo>
                <a:lnTo>
                  <a:pt x="122377" y="18796"/>
                </a:lnTo>
                <a:lnTo>
                  <a:pt x="132753" y="18796"/>
                </a:lnTo>
                <a:lnTo>
                  <a:pt x="136956" y="14478"/>
                </a:lnTo>
                <a:lnTo>
                  <a:pt x="136956" y="4191"/>
                </a:lnTo>
                <a:close/>
              </a:path>
              <a:path w="2441575" h="19050">
                <a:moveTo>
                  <a:pt x="196037" y="4191"/>
                </a:moveTo>
                <a:lnTo>
                  <a:pt x="191833" y="0"/>
                </a:lnTo>
                <a:lnTo>
                  <a:pt x="181457" y="0"/>
                </a:lnTo>
                <a:lnTo>
                  <a:pt x="177253" y="4191"/>
                </a:lnTo>
                <a:lnTo>
                  <a:pt x="177253" y="14478"/>
                </a:lnTo>
                <a:lnTo>
                  <a:pt x="181457" y="18796"/>
                </a:lnTo>
                <a:lnTo>
                  <a:pt x="191833" y="18796"/>
                </a:lnTo>
                <a:lnTo>
                  <a:pt x="196037" y="14478"/>
                </a:lnTo>
                <a:lnTo>
                  <a:pt x="196037" y="4191"/>
                </a:lnTo>
                <a:close/>
              </a:path>
              <a:path w="2441575" h="19050">
                <a:moveTo>
                  <a:pt x="255117" y="4191"/>
                </a:moveTo>
                <a:lnTo>
                  <a:pt x="250913" y="0"/>
                </a:lnTo>
                <a:lnTo>
                  <a:pt x="240538" y="0"/>
                </a:lnTo>
                <a:lnTo>
                  <a:pt x="236334" y="4191"/>
                </a:lnTo>
                <a:lnTo>
                  <a:pt x="236334" y="14478"/>
                </a:lnTo>
                <a:lnTo>
                  <a:pt x="240538" y="18796"/>
                </a:lnTo>
                <a:lnTo>
                  <a:pt x="250913" y="18796"/>
                </a:lnTo>
                <a:lnTo>
                  <a:pt x="255117" y="14478"/>
                </a:lnTo>
                <a:lnTo>
                  <a:pt x="255117" y="4191"/>
                </a:lnTo>
                <a:close/>
              </a:path>
              <a:path w="2441575" h="19050">
                <a:moveTo>
                  <a:pt x="314198" y="4191"/>
                </a:moveTo>
                <a:lnTo>
                  <a:pt x="309994" y="0"/>
                </a:lnTo>
                <a:lnTo>
                  <a:pt x="299618" y="0"/>
                </a:lnTo>
                <a:lnTo>
                  <a:pt x="295414" y="4191"/>
                </a:lnTo>
                <a:lnTo>
                  <a:pt x="295414" y="14478"/>
                </a:lnTo>
                <a:lnTo>
                  <a:pt x="299618" y="18796"/>
                </a:lnTo>
                <a:lnTo>
                  <a:pt x="309994" y="18796"/>
                </a:lnTo>
                <a:lnTo>
                  <a:pt x="314198" y="14478"/>
                </a:lnTo>
                <a:lnTo>
                  <a:pt x="314198" y="4191"/>
                </a:lnTo>
                <a:close/>
              </a:path>
              <a:path w="2441575" h="19050">
                <a:moveTo>
                  <a:pt x="373278" y="4191"/>
                </a:moveTo>
                <a:lnTo>
                  <a:pt x="369074" y="0"/>
                </a:lnTo>
                <a:lnTo>
                  <a:pt x="358698" y="0"/>
                </a:lnTo>
                <a:lnTo>
                  <a:pt x="354495" y="4191"/>
                </a:lnTo>
                <a:lnTo>
                  <a:pt x="354495" y="14478"/>
                </a:lnTo>
                <a:lnTo>
                  <a:pt x="358698" y="18796"/>
                </a:lnTo>
                <a:lnTo>
                  <a:pt x="369074" y="18796"/>
                </a:lnTo>
                <a:lnTo>
                  <a:pt x="373278" y="14478"/>
                </a:lnTo>
                <a:lnTo>
                  <a:pt x="373278" y="4191"/>
                </a:lnTo>
                <a:close/>
              </a:path>
              <a:path w="2441575" h="19050">
                <a:moveTo>
                  <a:pt x="432371" y="4191"/>
                </a:moveTo>
                <a:lnTo>
                  <a:pt x="428167" y="0"/>
                </a:lnTo>
                <a:lnTo>
                  <a:pt x="417791" y="0"/>
                </a:lnTo>
                <a:lnTo>
                  <a:pt x="413588" y="4191"/>
                </a:lnTo>
                <a:lnTo>
                  <a:pt x="413588" y="14478"/>
                </a:lnTo>
                <a:lnTo>
                  <a:pt x="417791" y="18796"/>
                </a:lnTo>
                <a:lnTo>
                  <a:pt x="428167" y="18796"/>
                </a:lnTo>
                <a:lnTo>
                  <a:pt x="432371" y="14478"/>
                </a:lnTo>
                <a:lnTo>
                  <a:pt x="432371" y="4191"/>
                </a:lnTo>
                <a:close/>
              </a:path>
              <a:path w="2441575" h="19050">
                <a:moveTo>
                  <a:pt x="491451" y="4191"/>
                </a:moveTo>
                <a:lnTo>
                  <a:pt x="487248" y="0"/>
                </a:lnTo>
                <a:lnTo>
                  <a:pt x="476872" y="0"/>
                </a:lnTo>
                <a:lnTo>
                  <a:pt x="472668" y="4191"/>
                </a:lnTo>
                <a:lnTo>
                  <a:pt x="472668" y="14478"/>
                </a:lnTo>
                <a:lnTo>
                  <a:pt x="476872" y="18796"/>
                </a:lnTo>
                <a:lnTo>
                  <a:pt x="487248" y="18796"/>
                </a:lnTo>
                <a:lnTo>
                  <a:pt x="491451" y="14478"/>
                </a:lnTo>
                <a:lnTo>
                  <a:pt x="491451" y="4191"/>
                </a:lnTo>
                <a:close/>
              </a:path>
              <a:path w="2441575" h="19050">
                <a:moveTo>
                  <a:pt x="550532" y="4191"/>
                </a:moveTo>
                <a:lnTo>
                  <a:pt x="546328" y="0"/>
                </a:lnTo>
                <a:lnTo>
                  <a:pt x="535952" y="0"/>
                </a:lnTo>
                <a:lnTo>
                  <a:pt x="531749" y="4191"/>
                </a:lnTo>
                <a:lnTo>
                  <a:pt x="531749" y="14478"/>
                </a:lnTo>
                <a:lnTo>
                  <a:pt x="535952" y="18796"/>
                </a:lnTo>
                <a:lnTo>
                  <a:pt x="546328" y="18796"/>
                </a:lnTo>
                <a:lnTo>
                  <a:pt x="550532" y="14478"/>
                </a:lnTo>
                <a:lnTo>
                  <a:pt x="550532" y="4191"/>
                </a:lnTo>
                <a:close/>
              </a:path>
              <a:path w="2441575" h="19050">
                <a:moveTo>
                  <a:pt x="609612" y="4191"/>
                </a:moveTo>
                <a:lnTo>
                  <a:pt x="605409" y="0"/>
                </a:lnTo>
                <a:lnTo>
                  <a:pt x="595033" y="0"/>
                </a:lnTo>
                <a:lnTo>
                  <a:pt x="590816" y="4191"/>
                </a:lnTo>
                <a:lnTo>
                  <a:pt x="590816" y="14478"/>
                </a:lnTo>
                <a:lnTo>
                  <a:pt x="595033" y="18796"/>
                </a:lnTo>
                <a:lnTo>
                  <a:pt x="605409" y="18796"/>
                </a:lnTo>
                <a:lnTo>
                  <a:pt x="609612" y="14478"/>
                </a:lnTo>
                <a:lnTo>
                  <a:pt x="609612" y="4191"/>
                </a:lnTo>
                <a:close/>
              </a:path>
              <a:path w="2441575" h="19050">
                <a:moveTo>
                  <a:pt x="668693" y="4191"/>
                </a:moveTo>
                <a:lnTo>
                  <a:pt x="664489" y="0"/>
                </a:lnTo>
                <a:lnTo>
                  <a:pt x="654113" y="0"/>
                </a:lnTo>
                <a:lnTo>
                  <a:pt x="649909" y="4191"/>
                </a:lnTo>
                <a:lnTo>
                  <a:pt x="649909" y="14478"/>
                </a:lnTo>
                <a:lnTo>
                  <a:pt x="654113" y="18796"/>
                </a:lnTo>
                <a:lnTo>
                  <a:pt x="664489" y="18796"/>
                </a:lnTo>
                <a:lnTo>
                  <a:pt x="668693" y="14478"/>
                </a:lnTo>
                <a:lnTo>
                  <a:pt x="668693" y="4191"/>
                </a:lnTo>
                <a:close/>
              </a:path>
              <a:path w="2441575" h="19050">
                <a:moveTo>
                  <a:pt x="727786" y="4191"/>
                </a:moveTo>
                <a:lnTo>
                  <a:pt x="723582" y="0"/>
                </a:lnTo>
                <a:lnTo>
                  <a:pt x="713206" y="0"/>
                </a:lnTo>
                <a:lnTo>
                  <a:pt x="709002" y="4191"/>
                </a:lnTo>
                <a:lnTo>
                  <a:pt x="709002" y="14478"/>
                </a:lnTo>
                <a:lnTo>
                  <a:pt x="713206" y="18796"/>
                </a:lnTo>
                <a:lnTo>
                  <a:pt x="723582" y="18796"/>
                </a:lnTo>
                <a:lnTo>
                  <a:pt x="727786" y="14478"/>
                </a:lnTo>
                <a:lnTo>
                  <a:pt x="727786" y="4191"/>
                </a:lnTo>
                <a:close/>
              </a:path>
              <a:path w="2441575" h="19050">
                <a:moveTo>
                  <a:pt x="786866" y="4191"/>
                </a:moveTo>
                <a:lnTo>
                  <a:pt x="782662" y="0"/>
                </a:lnTo>
                <a:lnTo>
                  <a:pt x="772287" y="0"/>
                </a:lnTo>
                <a:lnTo>
                  <a:pt x="768083" y="4191"/>
                </a:lnTo>
                <a:lnTo>
                  <a:pt x="768083" y="14478"/>
                </a:lnTo>
                <a:lnTo>
                  <a:pt x="772287" y="18796"/>
                </a:lnTo>
                <a:lnTo>
                  <a:pt x="782662" y="18796"/>
                </a:lnTo>
                <a:lnTo>
                  <a:pt x="786866" y="14478"/>
                </a:lnTo>
                <a:lnTo>
                  <a:pt x="786866" y="4191"/>
                </a:lnTo>
                <a:close/>
              </a:path>
              <a:path w="2441575" h="19050">
                <a:moveTo>
                  <a:pt x="845947" y="4191"/>
                </a:moveTo>
                <a:lnTo>
                  <a:pt x="841743" y="0"/>
                </a:lnTo>
                <a:lnTo>
                  <a:pt x="831367" y="0"/>
                </a:lnTo>
                <a:lnTo>
                  <a:pt x="827163" y="4191"/>
                </a:lnTo>
                <a:lnTo>
                  <a:pt x="827163" y="14478"/>
                </a:lnTo>
                <a:lnTo>
                  <a:pt x="831367" y="18796"/>
                </a:lnTo>
                <a:lnTo>
                  <a:pt x="841743" y="18796"/>
                </a:lnTo>
                <a:lnTo>
                  <a:pt x="845947" y="14478"/>
                </a:lnTo>
                <a:lnTo>
                  <a:pt x="845947" y="4191"/>
                </a:lnTo>
                <a:close/>
              </a:path>
              <a:path w="2441575" h="19050">
                <a:moveTo>
                  <a:pt x="905027" y="4191"/>
                </a:moveTo>
                <a:lnTo>
                  <a:pt x="900823" y="0"/>
                </a:lnTo>
                <a:lnTo>
                  <a:pt x="890447" y="0"/>
                </a:lnTo>
                <a:lnTo>
                  <a:pt x="886244" y="4191"/>
                </a:lnTo>
                <a:lnTo>
                  <a:pt x="886244" y="14478"/>
                </a:lnTo>
                <a:lnTo>
                  <a:pt x="890447" y="18796"/>
                </a:lnTo>
                <a:lnTo>
                  <a:pt x="900823" y="18796"/>
                </a:lnTo>
                <a:lnTo>
                  <a:pt x="905027" y="14478"/>
                </a:lnTo>
                <a:lnTo>
                  <a:pt x="905027" y="4191"/>
                </a:lnTo>
                <a:close/>
              </a:path>
              <a:path w="2441575" h="19050">
                <a:moveTo>
                  <a:pt x="964120" y="4191"/>
                </a:moveTo>
                <a:lnTo>
                  <a:pt x="959916" y="0"/>
                </a:lnTo>
                <a:lnTo>
                  <a:pt x="949540" y="0"/>
                </a:lnTo>
                <a:lnTo>
                  <a:pt x="945337" y="4191"/>
                </a:lnTo>
                <a:lnTo>
                  <a:pt x="945337" y="14478"/>
                </a:lnTo>
                <a:lnTo>
                  <a:pt x="949540" y="18796"/>
                </a:lnTo>
                <a:lnTo>
                  <a:pt x="959916" y="18796"/>
                </a:lnTo>
                <a:lnTo>
                  <a:pt x="964120" y="14478"/>
                </a:lnTo>
                <a:lnTo>
                  <a:pt x="964120" y="4191"/>
                </a:lnTo>
                <a:close/>
              </a:path>
              <a:path w="2441575" h="19050">
                <a:moveTo>
                  <a:pt x="1023200" y="4191"/>
                </a:moveTo>
                <a:lnTo>
                  <a:pt x="1018997" y="0"/>
                </a:lnTo>
                <a:lnTo>
                  <a:pt x="1008621" y="0"/>
                </a:lnTo>
                <a:lnTo>
                  <a:pt x="1004417" y="4191"/>
                </a:lnTo>
                <a:lnTo>
                  <a:pt x="1004417" y="14478"/>
                </a:lnTo>
                <a:lnTo>
                  <a:pt x="1008621" y="18796"/>
                </a:lnTo>
                <a:lnTo>
                  <a:pt x="1018997" y="18796"/>
                </a:lnTo>
                <a:lnTo>
                  <a:pt x="1023200" y="14478"/>
                </a:lnTo>
                <a:lnTo>
                  <a:pt x="1023200" y="4191"/>
                </a:lnTo>
                <a:close/>
              </a:path>
              <a:path w="2441575" h="19050">
                <a:moveTo>
                  <a:pt x="1082230" y="4191"/>
                </a:moveTo>
                <a:lnTo>
                  <a:pt x="1078039" y="0"/>
                </a:lnTo>
                <a:lnTo>
                  <a:pt x="1067752" y="0"/>
                </a:lnTo>
                <a:lnTo>
                  <a:pt x="1063434" y="4191"/>
                </a:lnTo>
                <a:lnTo>
                  <a:pt x="1063434" y="14478"/>
                </a:lnTo>
                <a:lnTo>
                  <a:pt x="1067752" y="18796"/>
                </a:lnTo>
                <a:lnTo>
                  <a:pt x="1078039" y="18796"/>
                </a:lnTo>
                <a:lnTo>
                  <a:pt x="1082230" y="14478"/>
                </a:lnTo>
                <a:lnTo>
                  <a:pt x="1082230" y="4191"/>
                </a:lnTo>
                <a:close/>
              </a:path>
              <a:path w="2441575" h="19050">
                <a:moveTo>
                  <a:pt x="1141412" y="4191"/>
                </a:moveTo>
                <a:lnTo>
                  <a:pt x="1137094" y="0"/>
                </a:lnTo>
                <a:lnTo>
                  <a:pt x="1126807" y="0"/>
                </a:lnTo>
                <a:lnTo>
                  <a:pt x="1122616" y="4191"/>
                </a:lnTo>
                <a:lnTo>
                  <a:pt x="1122616" y="14478"/>
                </a:lnTo>
                <a:lnTo>
                  <a:pt x="1126807" y="18796"/>
                </a:lnTo>
                <a:lnTo>
                  <a:pt x="1137094" y="18796"/>
                </a:lnTo>
                <a:lnTo>
                  <a:pt x="1141412" y="14478"/>
                </a:lnTo>
                <a:lnTo>
                  <a:pt x="1141412" y="4191"/>
                </a:lnTo>
                <a:close/>
              </a:path>
              <a:path w="2441575" h="19050">
                <a:moveTo>
                  <a:pt x="1200467" y="4191"/>
                </a:moveTo>
                <a:lnTo>
                  <a:pt x="1196276" y="0"/>
                </a:lnTo>
                <a:lnTo>
                  <a:pt x="1185862" y="0"/>
                </a:lnTo>
                <a:lnTo>
                  <a:pt x="1181671" y="4191"/>
                </a:lnTo>
                <a:lnTo>
                  <a:pt x="1181671" y="14478"/>
                </a:lnTo>
                <a:lnTo>
                  <a:pt x="1185862" y="18796"/>
                </a:lnTo>
                <a:lnTo>
                  <a:pt x="1196276" y="18796"/>
                </a:lnTo>
                <a:lnTo>
                  <a:pt x="1200467" y="14478"/>
                </a:lnTo>
                <a:lnTo>
                  <a:pt x="1200467" y="4191"/>
                </a:lnTo>
                <a:close/>
              </a:path>
              <a:path w="2441575" h="19050">
                <a:moveTo>
                  <a:pt x="1259522" y="4191"/>
                </a:moveTo>
                <a:lnTo>
                  <a:pt x="1255331" y="0"/>
                </a:lnTo>
                <a:lnTo>
                  <a:pt x="1244917" y="0"/>
                </a:lnTo>
                <a:lnTo>
                  <a:pt x="1240726" y="4191"/>
                </a:lnTo>
                <a:lnTo>
                  <a:pt x="1240726" y="14478"/>
                </a:lnTo>
                <a:lnTo>
                  <a:pt x="1244917" y="18796"/>
                </a:lnTo>
                <a:lnTo>
                  <a:pt x="1255331" y="18796"/>
                </a:lnTo>
                <a:lnTo>
                  <a:pt x="1259522" y="14478"/>
                </a:lnTo>
                <a:lnTo>
                  <a:pt x="1259522" y="4191"/>
                </a:lnTo>
                <a:close/>
              </a:path>
              <a:path w="2441575" h="19050">
                <a:moveTo>
                  <a:pt x="1318577" y="4191"/>
                </a:moveTo>
                <a:lnTo>
                  <a:pt x="1314386" y="0"/>
                </a:lnTo>
                <a:lnTo>
                  <a:pt x="1303972" y="0"/>
                </a:lnTo>
                <a:lnTo>
                  <a:pt x="1299781" y="4191"/>
                </a:lnTo>
                <a:lnTo>
                  <a:pt x="1299781" y="14478"/>
                </a:lnTo>
                <a:lnTo>
                  <a:pt x="1303972" y="18796"/>
                </a:lnTo>
                <a:lnTo>
                  <a:pt x="1314386" y="18796"/>
                </a:lnTo>
                <a:lnTo>
                  <a:pt x="1318577" y="14478"/>
                </a:lnTo>
                <a:lnTo>
                  <a:pt x="1318577" y="4191"/>
                </a:lnTo>
                <a:close/>
              </a:path>
              <a:path w="2441575" h="19050">
                <a:moveTo>
                  <a:pt x="1377632" y="4191"/>
                </a:moveTo>
                <a:lnTo>
                  <a:pt x="1373441" y="0"/>
                </a:lnTo>
                <a:lnTo>
                  <a:pt x="1363154" y="0"/>
                </a:lnTo>
                <a:lnTo>
                  <a:pt x="1358963" y="4191"/>
                </a:lnTo>
                <a:lnTo>
                  <a:pt x="1358963" y="14478"/>
                </a:lnTo>
                <a:lnTo>
                  <a:pt x="1363154" y="18796"/>
                </a:lnTo>
                <a:lnTo>
                  <a:pt x="1373441" y="18796"/>
                </a:lnTo>
                <a:lnTo>
                  <a:pt x="1377632" y="14478"/>
                </a:lnTo>
                <a:lnTo>
                  <a:pt x="1377632" y="4191"/>
                </a:lnTo>
                <a:close/>
              </a:path>
              <a:path w="2441575" h="19050">
                <a:moveTo>
                  <a:pt x="1436814" y="4191"/>
                </a:moveTo>
                <a:lnTo>
                  <a:pt x="1432623" y="0"/>
                </a:lnTo>
                <a:lnTo>
                  <a:pt x="1422209" y="0"/>
                </a:lnTo>
                <a:lnTo>
                  <a:pt x="1418005" y="4191"/>
                </a:lnTo>
                <a:lnTo>
                  <a:pt x="1418005" y="14478"/>
                </a:lnTo>
                <a:lnTo>
                  <a:pt x="1422209" y="18796"/>
                </a:lnTo>
                <a:lnTo>
                  <a:pt x="1432623" y="18796"/>
                </a:lnTo>
                <a:lnTo>
                  <a:pt x="1436814" y="14478"/>
                </a:lnTo>
                <a:lnTo>
                  <a:pt x="1436814" y="4191"/>
                </a:lnTo>
                <a:close/>
              </a:path>
              <a:path w="2441575" h="19050">
                <a:moveTo>
                  <a:pt x="1495869" y="4191"/>
                </a:moveTo>
                <a:lnTo>
                  <a:pt x="1491678" y="0"/>
                </a:lnTo>
                <a:lnTo>
                  <a:pt x="1481264" y="0"/>
                </a:lnTo>
                <a:lnTo>
                  <a:pt x="1477073" y="4191"/>
                </a:lnTo>
                <a:lnTo>
                  <a:pt x="1477073" y="14478"/>
                </a:lnTo>
                <a:lnTo>
                  <a:pt x="1481264" y="18796"/>
                </a:lnTo>
                <a:lnTo>
                  <a:pt x="1491678" y="18796"/>
                </a:lnTo>
                <a:lnTo>
                  <a:pt x="1495869" y="14478"/>
                </a:lnTo>
                <a:lnTo>
                  <a:pt x="1495869" y="4191"/>
                </a:lnTo>
                <a:close/>
              </a:path>
              <a:path w="2441575" h="19050">
                <a:moveTo>
                  <a:pt x="1554924" y="4191"/>
                </a:moveTo>
                <a:lnTo>
                  <a:pt x="1550733" y="0"/>
                </a:lnTo>
                <a:lnTo>
                  <a:pt x="1540319" y="0"/>
                </a:lnTo>
                <a:lnTo>
                  <a:pt x="1536128" y="4191"/>
                </a:lnTo>
                <a:lnTo>
                  <a:pt x="1536128" y="14478"/>
                </a:lnTo>
                <a:lnTo>
                  <a:pt x="1540319" y="18796"/>
                </a:lnTo>
                <a:lnTo>
                  <a:pt x="1550733" y="18796"/>
                </a:lnTo>
                <a:lnTo>
                  <a:pt x="1554924" y="14478"/>
                </a:lnTo>
                <a:lnTo>
                  <a:pt x="1554924" y="4191"/>
                </a:lnTo>
                <a:close/>
              </a:path>
              <a:path w="2441575" h="19050">
                <a:moveTo>
                  <a:pt x="1613979" y="4191"/>
                </a:moveTo>
                <a:lnTo>
                  <a:pt x="1609788" y="0"/>
                </a:lnTo>
                <a:lnTo>
                  <a:pt x="1599501" y="0"/>
                </a:lnTo>
                <a:lnTo>
                  <a:pt x="1595183" y="4191"/>
                </a:lnTo>
                <a:lnTo>
                  <a:pt x="1595183" y="14478"/>
                </a:lnTo>
                <a:lnTo>
                  <a:pt x="1599501" y="18796"/>
                </a:lnTo>
                <a:lnTo>
                  <a:pt x="1609788" y="18796"/>
                </a:lnTo>
                <a:lnTo>
                  <a:pt x="1613979" y="14478"/>
                </a:lnTo>
                <a:lnTo>
                  <a:pt x="1613979" y="4191"/>
                </a:lnTo>
                <a:close/>
              </a:path>
              <a:path w="2441575" h="19050">
                <a:moveTo>
                  <a:pt x="1673161" y="4191"/>
                </a:moveTo>
                <a:lnTo>
                  <a:pt x="1668843" y="0"/>
                </a:lnTo>
                <a:lnTo>
                  <a:pt x="1658556" y="0"/>
                </a:lnTo>
                <a:lnTo>
                  <a:pt x="1654365" y="4191"/>
                </a:lnTo>
                <a:lnTo>
                  <a:pt x="1654365" y="14478"/>
                </a:lnTo>
                <a:lnTo>
                  <a:pt x="1658556" y="18796"/>
                </a:lnTo>
                <a:lnTo>
                  <a:pt x="1668843" y="18796"/>
                </a:lnTo>
                <a:lnTo>
                  <a:pt x="1673161" y="14478"/>
                </a:lnTo>
                <a:lnTo>
                  <a:pt x="1673161" y="4191"/>
                </a:lnTo>
                <a:close/>
              </a:path>
              <a:path w="2441575" h="19050">
                <a:moveTo>
                  <a:pt x="1732216" y="4191"/>
                </a:moveTo>
                <a:lnTo>
                  <a:pt x="1728025" y="0"/>
                </a:lnTo>
                <a:lnTo>
                  <a:pt x="1717611" y="0"/>
                </a:lnTo>
                <a:lnTo>
                  <a:pt x="1713420" y="4191"/>
                </a:lnTo>
                <a:lnTo>
                  <a:pt x="1713420" y="14478"/>
                </a:lnTo>
                <a:lnTo>
                  <a:pt x="1717611" y="18796"/>
                </a:lnTo>
                <a:lnTo>
                  <a:pt x="1728025" y="18796"/>
                </a:lnTo>
                <a:lnTo>
                  <a:pt x="1732216" y="14478"/>
                </a:lnTo>
                <a:lnTo>
                  <a:pt x="1732216" y="4191"/>
                </a:lnTo>
                <a:close/>
              </a:path>
              <a:path w="2441575" h="19050">
                <a:moveTo>
                  <a:pt x="1791271" y="4191"/>
                </a:moveTo>
                <a:lnTo>
                  <a:pt x="1787080" y="0"/>
                </a:lnTo>
                <a:lnTo>
                  <a:pt x="1776666" y="0"/>
                </a:lnTo>
                <a:lnTo>
                  <a:pt x="1772475" y="4191"/>
                </a:lnTo>
                <a:lnTo>
                  <a:pt x="1772475" y="14478"/>
                </a:lnTo>
                <a:lnTo>
                  <a:pt x="1776666" y="18796"/>
                </a:lnTo>
                <a:lnTo>
                  <a:pt x="1787080" y="18796"/>
                </a:lnTo>
                <a:lnTo>
                  <a:pt x="1791271" y="14478"/>
                </a:lnTo>
                <a:lnTo>
                  <a:pt x="1791271" y="4191"/>
                </a:lnTo>
                <a:close/>
              </a:path>
              <a:path w="2441575" h="19050">
                <a:moveTo>
                  <a:pt x="1850326" y="4191"/>
                </a:moveTo>
                <a:lnTo>
                  <a:pt x="1846135" y="0"/>
                </a:lnTo>
                <a:lnTo>
                  <a:pt x="1835721" y="0"/>
                </a:lnTo>
                <a:lnTo>
                  <a:pt x="1831530" y="4191"/>
                </a:lnTo>
                <a:lnTo>
                  <a:pt x="1831530" y="14478"/>
                </a:lnTo>
                <a:lnTo>
                  <a:pt x="1835721" y="18796"/>
                </a:lnTo>
                <a:lnTo>
                  <a:pt x="1846135" y="18796"/>
                </a:lnTo>
                <a:lnTo>
                  <a:pt x="1850326" y="14478"/>
                </a:lnTo>
                <a:lnTo>
                  <a:pt x="1850326" y="4191"/>
                </a:lnTo>
                <a:close/>
              </a:path>
              <a:path w="2441575" h="19050">
                <a:moveTo>
                  <a:pt x="1909381" y="4191"/>
                </a:moveTo>
                <a:lnTo>
                  <a:pt x="1905190" y="0"/>
                </a:lnTo>
                <a:lnTo>
                  <a:pt x="1894903" y="0"/>
                </a:lnTo>
                <a:lnTo>
                  <a:pt x="1890712" y="4191"/>
                </a:lnTo>
                <a:lnTo>
                  <a:pt x="1890712" y="14478"/>
                </a:lnTo>
                <a:lnTo>
                  <a:pt x="1894903" y="18796"/>
                </a:lnTo>
                <a:lnTo>
                  <a:pt x="1905190" y="18796"/>
                </a:lnTo>
                <a:lnTo>
                  <a:pt x="1909381" y="14478"/>
                </a:lnTo>
                <a:lnTo>
                  <a:pt x="1909381" y="4191"/>
                </a:lnTo>
                <a:close/>
              </a:path>
              <a:path w="2441575" h="19050">
                <a:moveTo>
                  <a:pt x="1968563" y="4191"/>
                </a:moveTo>
                <a:lnTo>
                  <a:pt x="1964372" y="0"/>
                </a:lnTo>
                <a:lnTo>
                  <a:pt x="1953958" y="0"/>
                </a:lnTo>
                <a:lnTo>
                  <a:pt x="1949767" y="4191"/>
                </a:lnTo>
                <a:lnTo>
                  <a:pt x="1949767" y="14478"/>
                </a:lnTo>
                <a:lnTo>
                  <a:pt x="1953958" y="18796"/>
                </a:lnTo>
                <a:lnTo>
                  <a:pt x="1964372" y="18796"/>
                </a:lnTo>
                <a:lnTo>
                  <a:pt x="1968563" y="14478"/>
                </a:lnTo>
                <a:lnTo>
                  <a:pt x="1968563" y="4191"/>
                </a:lnTo>
                <a:close/>
              </a:path>
              <a:path w="2441575" h="19050">
                <a:moveTo>
                  <a:pt x="2027618" y="4191"/>
                </a:moveTo>
                <a:lnTo>
                  <a:pt x="2023427" y="0"/>
                </a:lnTo>
                <a:lnTo>
                  <a:pt x="2013013" y="0"/>
                </a:lnTo>
                <a:lnTo>
                  <a:pt x="2008822" y="4191"/>
                </a:lnTo>
                <a:lnTo>
                  <a:pt x="2008822" y="14478"/>
                </a:lnTo>
                <a:lnTo>
                  <a:pt x="2013013" y="18796"/>
                </a:lnTo>
                <a:lnTo>
                  <a:pt x="2023427" y="18796"/>
                </a:lnTo>
                <a:lnTo>
                  <a:pt x="2027618" y="14478"/>
                </a:lnTo>
                <a:lnTo>
                  <a:pt x="2027618" y="4191"/>
                </a:lnTo>
                <a:close/>
              </a:path>
              <a:path w="2441575" h="19050">
                <a:moveTo>
                  <a:pt x="2086673" y="4191"/>
                </a:moveTo>
                <a:lnTo>
                  <a:pt x="2082482" y="0"/>
                </a:lnTo>
                <a:lnTo>
                  <a:pt x="2072068" y="0"/>
                </a:lnTo>
                <a:lnTo>
                  <a:pt x="2067877" y="4191"/>
                </a:lnTo>
                <a:lnTo>
                  <a:pt x="2067877" y="14478"/>
                </a:lnTo>
                <a:lnTo>
                  <a:pt x="2072068" y="18796"/>
                </a:lnTo>
                <a:lnTo>
                  <a:pt x="2082482" y="18796"/>
                </a:lnTo>
                <a:lnTo>
                  <a:pt x="2086673" y="14478"/>
                </a:lnTo>
                <a:lnTo>
                  <a:pt x="2086673" y="4191"/>
                </a:lnTo>
                <a:close/>
              </a:path>
              <a:path w="2441575" h="19050">
                <a:moveTo>
                  <a:pt x="2145728" y="4191"/>
                </a:moveTo>
                <a:lnTo>
                  <a:pt x="2141537" y="0"/>
                </a:lnTo>
                <a:lnTo>
                  <a:pt x="2131250" y="0"/>
                </a:lnTo>
                <a:lnTo>
                  <a:pt x="2126932" y="4191"/>
                </a:lnTo>
                <a:lnTo>
                  <a:pt x="2126932" y="14478"/>
                </a:lnTo>
                <a:lnTo>
                  <a:pt x="2131250" y="18796"/>
                </a:lnTo>
                <a:lnTo>
                  <a:pt x="2141537" y="18796"/>
                </a:lnTo>
                <a:lnTo>
                  <a:pt x="2145728" y="14478"/>
                </a:lnTo>
                <a:lnTo>
                  <a:pt x="2145728" y="4191"/>
                </a:lnTo>
                <a:close/>
              </a:path>
              <a:path w="2441575" h="19050">
                <a:moveTo>
                  <a:pt x="2204910" y="4191"/>
                </a:moveTo>
                <a:lnTo>
                  <a:pt x="2200592" y="0"/>
                </a:lnTo>
                <a:lnTo>
                  <a:pt x="2190305" y="0"/>
                </a:lnTo>
                <a:lnTo>
                  <a:pt x="2186114" y="4191"/>
                </a:lnTo>
                <a:lnTo>
                  <a:pt x="2186114" y="14478"/>
                </a:lnTo>
                <a:lnTo>
                  <a:pt x="2190305" y="18796"/>
                </a:lnTo>
                <a:lnTo>
                  <a:pt x="2200592" y="18796"/>
                </a:lnTo>
                <a:lnTo>
                  <a:pt x="2204910" y="14478"/>
                </a:lnTo>
                <a:lnTo>
                  <a:pt x="2204910" y="4191"/>
                </a:lnTo>
                <a:close/>
              </a:path>
              <a:path w="2441575" h="19050">
                <a:moveTo>
                  <a:pt x="2263965" y="4191"/>
                </a:moveTo>
                <a:lnTo>
                  <a:pt x="2259774" y="0"/>
                </a:lnTo>
                <a:lnTo>
                  <a:pt x="2249360" y="0"/>
                </a:lnTo>
                <a:lnTo>
                  <a:pt x="2245169" y="4191"/>
                </a:lnTo>
                <a:lnTo>
                  <a:pt x="2245169" y="14478"/>
                </a:lnTo>
                <a:lnTo>
                  <a:pt x="2249360" y="18796"/>
                </a:lnTo>
                <a:lnTo>
                  <a:pt x="2259774" y="18796"/>
                </a:lnTo>
                <a:lnTo>
                  <a:pt x="2263965" y="14478"/>
                </a:lnTo>
                <a:lnTo>
                  <a:pt x="2263965" y="4191"/>
                </a:lnTo>
                <a:close/>
              </a:path>
              <a:path w="2441575" h="19050">
                <a:moveTo>
                  <a:pt x="2323020" y="4191"/>
                </a:moveTo>
                <a:lnTo>
                  <a:pt x="2318829" y="0"/>
                </a:lnTo>
                <a:lnTo>
                  <a:pt x="2308415" y="0"/>
                </a:lnTo>
                <a:lnTo>
                  <a:pt x="2304224" y="4191"/>
                </a:lnTo>
                <a:lnTo>
                  <a:pt x="2304224" y="14478"/>
                </a:lnTo>
                <a:lnTo>
                  <a:pt x="2308415" y="18796"/>
                </a:lnTo>
                <a:lnTo>
                  <a:pt x="2318829" y="18796"/>
                </a:lnTo>
                <a:lnTo>
                  <a:pt x="2323020" y="14478"/>
                </a:lnTo>
                <a:lnTo>
                  <a:pt x="2323020" y="4191"/>
                </a:lnTo>
                <a:close/>
              </a:path>
              <a:path w="2441575" h="19050">
                <a:moveTo>
                  <a:pt x="2382075" y="4191"/>
                </a:moveTo>
                <a:lnTo>
                  <a:pt x="2377884" y="0"/>
                </a:lnTo>
                <a:lnTo>
                  <a:pt x="2367470" y="0"/>
                </a:lnTo>
                <a:lnTo>
                  <a:pt x="2363279" y="4191"/>
                </a:lnTo>
                <a:lnTo>
                  <a:pt x="2363279" y="14478"/>
                </a:lnTo>
                <a:lnTo>
                  <a:pt x="2367470" y="18796"/>
                </a:lnTo>
                <a:lnTo>
                  <a:pt x="2377884" y="18796"/>
                </a:lnTo>
                <a:lnTo>
                  <a:pt x="2382075" y="14478"/>
                </a:lnTo>
                <a:lnTo>
                  <a:pt x="2382075" y="4191"/>
                </a:lnTo>
                <a:close/>
              </a:path>
              <a:path w="2441575" h="19050">
                <a:moveTo>
                  <a:pt x="2441130" y="4191"/>
                </a:moveTo>
                <a:lnTo>
                  <a:pt x="2436939" y="0"/>
                </a:lnTo>
                <a:lnTo>
                  <a:pt x="2426652" y="0"/>
                </a:lnTo>
                <a:lnTo>
                  <a:pt x="2422461" y="4191"/>
                </a:lnTo>
                <a:lnTo>
                  <a:pt x="2422461" y="14478"/>
                </a:lnTo>
                <a:lnTo>
                  <a:pt x="2426652" y="18796"/>
                </a:lnTo>
                <a:lnTo>
                  <a:pt x="2436939" y="18796"/>
                </a:lnTo>
                <a:lnTo>
                  <a:pt x="2441130" y="14478"/>
                </a:lnTo>
                <a:lnTo>
                  <a:pt x="2441130" y="4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Rettangolo 40"/>
          <p:cNvSpPr/>
          <p:nvPr/>
        </p:nvSpPr>
        <p:spPr>
          <a:xfrm>
            <a:off x="-34506" y="1905001"/>
            <a:ext cx="6816305" cy="4980533"/>
          </a:xfrm>
          <a:prstGeom prst="rect">
            <a:avLst/>
          </a:prstGeom>
          <a:blipFill dpi="0" rotWithShape="1">
            <a:blip r:embed="rId21">
              <a:alphaModFix amt="2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6781799" y="1905001"/>
            <a:ext cx="2362202" cy="49433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r">
              <a:spcBef>
                <a:spcPts val="600"/>
              </a:spcBef>
            </a:pPr>
            <a:endParaRPr lang="it-IT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>
              <a:spcBef>
                <a:spcPts val="600"/>
              </a:spcBef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>
              <a:spcBef>
                <a:spcPts val="600"/>
              </a:spcBef>
            </a:pPr>
            <a:endParaRPr lang="it-IT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>
              <a:spcBef>
                <a:spcPts val="600"/>
              </a:spcBef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>
              <a:spcBef>
                <a:spcPts val="600"/>
              </a:spcBef>
            </a:pPr>
            <a:endParaRPr lang="it-IT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>
              <a:spcBef>
                <a:spcPts val="600"/>
              </a:spcBef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>
              <a:spcBef>
                <a:spcPts val="600"/>
              </a:spcBef>
            </a:pPr>
            <a:endParaRPr lang="it-IT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>
              <a:spcBef>
                <a:spcPts val="600"/>
              </a:spcBef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>
              <a:spcBef>
                <a:spcPts val="600"/>
              </a:spcBef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Confindustria </a:t>
            </a:r>
          </a:p>
          <a:p>
            <a:pPr marL="12700" algn="r">
              <a:spcBef>
                <a:spcPts val="600"/>
              </a:spcBef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Veneto Est</a:t>
            </a:r>
          </a:p>
          <a:p>
            <a:pPr marL="12700" algn="r">
              <a:spcBef>
                <a:spcPts val="600"/>
              </a:spcBef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Marghera-Venezia</a:t>
            </a:r>
          </a:p>
          <a:p>
            <a:pPr marL="12700" algn="r">
              <a:lnSpc>
                <a:spcPct val="100000"/>
              </a:lnSpc>
              <a:spcBef>
                <a:spcPts val="600"/>
              </a:spcBef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novembre 2025</a:t>
            </a:r>
          </a:p>
        </p:txBody>
      </p:sp>
      <p:sp>
        <p:nvSpPr>
          <p:cNvPr id="43" name="object 39"/>
          <p:cNvSpPr txBox="1"/>
          <p:nvPr/>
        </p:nvSpPr>
        <p:spPr>
          <a:xfrm>
            <a:off x="76202" y="2058847"/>
            <a:ext cx="6705598" cy="31989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violenza di genere negli ambienti di lavoro: </a:t>
            </a:r>
          </a:p>
          <a:p>
            <a:pPr>
              <a:lnSpc>
                <a:spcPct val="100000"/>
              </a:lnSpc>
            </a:pP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strumenti per contrastarla attraverso le istituzioni a servizio del territorio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lang="it-IT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lang="it-IT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Dr.ssa Martina Cavallari – Psicoterapeuta 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Area Psicologica Ambulatorio </a:t>
            </a:r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Psicotraumatologia</a:t>
            </a:r>
            <a:endParaRPr lang="it-IT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>
              <a:spcBef>
                <a:spcPts val="600"/>
              </a:spcBef>
            </a:pPr>
            <a:endParaRPr lang="it-IT" sz="2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89407"/>
            <a:ext cx="8983980" cy="774700"/>
          </a:xfrm>
          <a:custGeom>
            <a:avLst/>
            <a:gdLst/>
            <a:ahLst/>
            <a:cxnLst/>
            <a:rect l="l" t="t" r="r" b="b"/>
            <a:pathLst>
              <a:path w="8983980" h="774700">
                <a:moveTo>
                  <a:pt x="8983980" y="0"/>
                </a:moveTo>
                <a:lnTo>
                  <a:pt x="0" y="0"/>
                </a:lnTo>
                <a:lnTo>
                  <a:pt x="0" y="774268"/>
                </a:lnTo>
                <a:lnTo>
                  <a:pt x="8983980" y="774268"/>
                </a:lnTo>
                <a:lnTo>
                  <a:pt x="8983980" y="0"/>
                </a:lnTo>
                <a:close/>
              </a:path>
            </a:pathLst>
          </a:custGeom>
          <a:solidFill>
            <a:srgbClr val="2E5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" y="189407"/>
            <a:ext cx="8996680" cy="774700"/>
          </a:xfrm>
          <a:prstGeom prst="rect">
            <a:avLst/>
          </a:prstGeom>
          <a:ln w="25400">
            <a:solidFill>
              <a:srgbClr val="30528F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R="3810" algn="r">
              <a:lnSpc>
                <a:spcPct val="100000"/>
              </a:lnSpc>
              <a:spcBef>
                <a:spcPts val="135"/>
              </a:spcBef>
            </a:pPr>
            <a:r>
              <a:rPr sz="2400" spc="-85" dirty="0">
                <a:solidFill>
                  <a:srgbClr val="FFFFFF"/>
                </a:solidFill>
                <a:latin typeface="Arial Black"/>
                <a:cs typeface="Arial Black"/>
              </a:rPr>
              <a:t>Dipartimento</a:t>
            </a:r>
            <a:r>
              <a:rPr sz="24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 Black"/>
                <a:cs typeface="Arial Black"/>
              </a:rPr>
              <a:t>di</a:t>
            </a:r>
            <a:r>
              <a:rPr sz="24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Prevenzione</a:t>
            </a:r>
            <a:endParaRPr sz="2400">
              <a:latin typeface="Arial Black"/>
              <a:cs typeface="Arial Black"/>
            </a:endParaRPr>
          </a:p>
          <a:p>
            <a:pPr algn="r">
              <a:lnSpc>
                <a:spcPct val="100000"/>
              </a:lnSpc>
            </a:pP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Spisal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3583" y="246701"/>
            <a:ext cx="1212215" cy="569595"/>
            <a:chOff x="223583" y="246701"/>
            <a:chExt cx="1212215" cy="569595"/>
          </a:xfrm>
        </p:grpSpPr>
        <p:sp>
          <p:nvSpPr>
            <p:cNvPr id="5" name="object 5"/>
            <p:cNvSpPr/>
            <p:nvPr/>
          </p:nvSpPr>
          <p:spPr>
            <a:xfrm>
              <a:off x="734009" y="410844"/>
              <a:ext cx="702310" cy="288290"/>
            </a:xfrm>
            <a:custGeom>
              <a:avLst/>
              <a:gdLst/>
              <a:ahLst/>
              <a:cxnLst/>
              <a:rect l="l" t="t" r="r" b="b"/>
              <a:pathLst>
                <a:path w="702310" h="288290">
                  <a:moveTo>
                    <a:pt x="131191" y="3810"/>
                  </a:moveTo>
                  <a:lnTo>
                    <a:pt x="93484" y="3810"/>
                  </a:lnTo>
                  <a:lnTo>
                    <a:pt x="93484" y="207899"/>
                  </a:lnTo>
                  <a:lnTo>
                    <a:pt x="93129" y="220345"/>
                  </a:lnTo>
                  <a:lnTo>
                    <a:pt x="87947" y="244094"/>
                  </a:lnTo>
                  <a:lnTo>
                    <a:pt x="65773" y="252730"/>
                  </a:lnTo>
                  <a:lnTo>
                    <a:pt x="58064" y="252095"/>
                  </a:lnTo>
                  <a:lnTo>
                    <a:pt x="40805" y="236474"/>
                  </a:lnTo>
                  <a:lnTo>
                    <a:pt x="38036" y="216281"/>
                  </a:lnTo>
                  <a:lnTo>
                    <a:pt x="37680" y="202438"/>
                  </a:lnTo>
                  <a:lnTo>
                    <a:pt x="37680" y="3810"/>
                  </a:lnTo>
                  <a:lnTo>
                    <a:pt x="0" y="3810"/>
                  </a:lnTo>
                  <a:lnTo>
                    <a:pt x="0" y="202438"/>
                  </a:lnTo>
                  <a:lnTo>
                    <a:pt x="673" y="223520"/>
                  </a:lnTo>
                  <a:lnTo>
                    <a:pt x="6121" y="254635"/>
                  </a:lnTo>
                  <a:lnTo>
                    <a:pt x="20167" y="274955"/>
                  </a:lnTo>
                  <a:lnTo>
                    <a:pt x="47231" y="286766"/>
                  </a:lnTo>
                  <a:lnTo>
                    <a:pt x="65036" y="288290"/>
                  </a:lnTo>
                  <a:lnTo>
                    <a:pt x="81368" y="287147"/>
                  </a:lnTo>
                  <a:lnTo>
                    <a:pt x="107340" y="277876"/>
                  </a:lnTo>
                  <a:lnTo>
                    <a:pt x="123190" y="259969"/>
                  </a:lnTo>
                  <a:lnTo>
                    <a:pt x="130302" y="228854"/>
                  </a:lnTo>
                  <a:lnTo>
                    <a:pt x="131191" y="207899"/>
                  </a:lnTo>
                  <a:lnTo>
                    <a:pt x="131191" y="3810"/>
                  </a:lnTo>
                  <a:close/>
                </a:path>
                <a:path w="702310" h="288290">
                  <a:moveTo>
                    <a:pt x="275285" y="252095"/>
                  </a:moveTo>
                  <a:lnTo>
                    <a:pt x="212471" y="252095"/>
                  </a:lnTo>
                  <a:lnTo>
                    <a:pt x="212471" y="4445"/>
                  </a:lnTo>
                  <a:lnTo>
                    <a:pt x="174028" y="4445"/>
                  </a:lnTo>
                  <a:lnTo>
                    <a:pt x="174028" y="252095"/>
                  </a:lnTo>
                  <a:lnTo>
                    <a:pt x="174028" y="285115"/>
                  </a:lnTo>
                  <a:lnTo>
                    <a:pt x="275285" y="285115"/>
                  </a:lnTo>
                  <a:lnTo>
                    <a:pt x="275285" y="252095"/>
                  </a:lnTo>
                  <a:close/>
                </a:path>
                <a:path w="702310" h="288290">
                  <a:moveTo>
                    <a:pt x="411264" y="213995"/>
                  </a:moveTo>
                  <a:lnTo>
                    <a:pt x="402767" y="173482"/>
                  </a:lnTo>
                  <a:lnTo>
                    <a:pt x="370801" y="132842"/>
                  </a:lnTo>
                  <a:lnTo>
                    <a:pt x="359219" y="121285"/>
                  </a:lnTo>
                  <a:lnTo>
                    <a:pt x="350012" y="111379"/>
                  </a:lnTo>
                  <a:lnTo>
                    <a:pt x="338455" y="96901"/>
                  </a:lnTo>
                  <a:lnTo>
                    <a:pt x="332041" y="78613"/>
                  </a:lnTo>
                  <a:lnTo>
                    <a:pt x="331622" y="71501"/>
                  </a:lnTo>
                  <a:lnTo>
                    <a:pt x="332219" y="63627"/>
                  </a:lnTo>
                  <a:lnTo>
                    <a:pt x="341223" y="44831"/>
                  </a:lnTo>
                  <a:lnTo>
                    <a:pt x="358762" y="34925"/>
                  </a:lnTo>
                  <a:lnTo>
                    <a:pt x="365988" y="34290"/>
                  </a:lnTo>
                  <a:lnTo>
                    <a:pt x="373227" y="35052"/>
                  </a:lnTo>
                  <a:lnTo>
                    <a:pt x="380911" y="37338"/>
                  </a:lnTo>
                  <a:lnTo>
                    <a:pt x="389026" y="41148"/>
                  </a:lnTo>
                  <a:lnTo>
                    <a:pt x="397586" y="46609"/>
                  </a:lnTo>
                  <a:lnTo>
                    <a:pt x="397586" y="9652"/>
                  </a:lnTo>
                  <a:lnTo>
                    <a:pt x="388137" y="5461"/>
                  </a:lnTo>
                  <a:lnTo>
                    <a:pt x="378460" y="2413"/>
                  </a:lnTo>
                  <a:lnTo>
                    <a:pt x="368554" y="635"/>
                  </a:lnTo>
                  <a:lnTo>
                    <a:pt x="358419" y="0"/>
                  </a:lnTo>
                  <a:lnTo>
                    <a:pt x="344373" y="1270"/>
                  </a:lnTo>
                  <a:lnTo>
                    <a:pt x="320814" y="11049"/>
                  </a:lnTo>
                  <a:lnTo>
                    <a:pt x="303695" y="29972"/>
                  </a:lnTo>
                  <a:lnTo>
                    <a:pt x="295008" y="56134"/>
                  </a:lnTo>
                  <a:lnTo>
                    <a:pt x="293928" y="71755"/>
                  </a:lnTo>
                  <a:lnTo>
                    <a:pt x="294474" y="83439"/>
                  </a:lnTo>
                  <a:lnTo>
                    <a:pt x="298907" y="103632"/>
                  </a:lnTo>
                  <a:lnTo>
                    <a:pt x="308660" y="121031"/>
                  </a:lnTo>
                  <a:lnTo>
                    <a:pt x="322135" y="136906"/>
                  </a:lnTo>
                  <a:lnTo>
                    <a:pt x="349859" y="165227"/>
                  </a:lnTo>
                  <a:lnTo>
                    <a:pt x="362521" y="180340"/>
                  </a:lnTo>
                  <a:lnTo>
                    <a:pt x="371856" y="199517"/>
                  </a:lnTo>
                  <a:lnTo>
                    <a:pt x="373570" y="213995"/>
                  </a:lnTo>
                  <a:lnTo>
                    <a:pt x="373011" y="222377"/>
                  </a:lnTo>
                  <a:lnTo>
                    <a:pt x="364693" y="241935"/>
                  </a:lnTo>
                  <a:lnTo>
                    <a:pt x="347535" y="251587"/>
                  </a:lnTo>
                  <a:lnTo>
                    <a:pt x="340118" y="252222"/>
                  </a:lnTo>
                  <a:lnTo>
                    <a:pt x="331482" y="251333"/>
                  </a:lnTo>
                  <a:lnTo>
                    <a:pt x="322376" y="248539"/>
                  </a:lnTo>
                  <a:lnTo>
                    <a:pt x="312813" y="243967"/>
                  </a:lnTo>
                  <a:lnTo>
                    <a:pt x="302793" y="237490"/>
                  </a:lnTo>
                  <a:lnTo>
                    <a:pt x="302793" y="274955"/>
                  </a:lnTo>
                  <a:lnTo>
                    <a:pt x="311924" y="280797"/>
                  </a:lnTo>
                  <a:lnTo>
                    <a:pt x="321957" y="284988"/>
                  </a:lnTo>
                  <a:lnTo>
                    <a:pt x="332892" y="287401"/>
                  </a:lnTo>
                  <a:lnTo>
                    <a:pt x="344741" y="288290"/>
                  </a:lnTo>
                  <a:lnTo>
                    <a:pt x="358673" y="287020"/>
                  </a:lnTo>
                  <a:lnTo>
                    <a:pt x="382612" y="276733"/>
                  </a:lnTo>
                  <a:lnTo>
                    <a:pt x="400761" y="256413"/>
                  </a:lnTo>
                  <a:lnTo>
                    <a:pt x="410095" y="229616"/>
                  </a:lnTo>
                  <a:lnTo>
                    <a:pt x="411264" y="213995"/>
                  </a:lnTo>
                  <a:close/>
                </a:path>
                <a:path w="702310" h="288290">
                  <a:moveTo>
                    <a:pt x="551357" y="213995"/>
                  </a:moveTo>
                  <a:lnTo>
                    <a:pt x="537641" y="164465"/>
                  </a:lnTo>
                  <a:lnTo>
                    <a:pt x="499262" y="121158"/>
                  </a:lnTo>
                  <a:lnTo>
                    <a:pt x="490042" y="111379"/>
                  </a:lnTo>
                  <a:lnTo>
                    <a:pt x="478497" y="96901"/>
                  </a:lnTo>
                  <a:lnTo>
                    <a:pt x="472084" y="78613"/>
                  </a:lnTo>
                  <a:lnTo>
                    <a:pt x="471652" y="71501"/>
                  </a:lnTo>
                  <a:lnTo>
                    <a:pt x="472262" y="63627"/>
                  </a:lnTo>
                  <a:lnTo>
                    <a:pt x="481266" y="44831"/>
                  </a:lnTo>
                  <a:lnTo>
                    <a:pt x="498792" y="34925"/>
                  </a:lnTo>
                  <a:lnTo>
                    <a:pt x="506031" y="34290"/>
                  </a:lnTo>
                  <a:lnTo>
                    <a:pt x="513270" y="35052"/>
                  </a:lnTo>
                  <a:lnTo>
                    <a:pt x="520941" y="37338"/>
                  </a:lnTo>
                  <a:lnTo>
                    <a:pt x="529069" y="41148"/>
                  </a:lnTo>
                  <a:lnTo>
                    <a:pt x="537641" y="46609"/>
                  </a:lnTo>
                  <a:lnTo>
                    <a:pt x="537641" y="9652"/>
                  </a:lnTo>
                  <a:lnTo>
                    <a:pt x="528180" y="5461"/>
                  </a:lnTo>
                  <a:lnTo>
                    <a:pt x="518502" y="2413"/>
                  </a:lnTo>
                  <a:lnTo>
                    <a:pt x="508596" y="635"/>
                  </a:lnTo>
                  <a:lnTo>
                    <a:pt x="498449" y="0"/>
                  </a:lnTo>
                  <a:lnTo>
                    <a:pt x="471893" y="4953"/>
                  </a:lnTo>
                  <a:lnTo>
                    <a:pt x="451332" y="19558"/>
                  </a:lnTo>
                  <a:lnTo>
                    <a:pt x="438302" y="42164"/>
                  </a:lnTo>
                  <a:lnTo>
                    <a:pt x="433959" y="71755"/>
                  </a:lnTo>
                  <a:lnTo>
                    <a:pt x="434517" y="83439"/>
                  </a:lnTo>
                  <a:lnTo>
                    <a:pt x="438950" y="103632"/>
                  </a:lnTo>
                  <a:lnTo>
                    <a:pt x="448703" y="121031"/>
                  </a:lnTo>
                  <a:lnTo>
                    <a:pt x="462178" y="136906"/>
                  </a:lnTo>
                  <a:lnTo>
                    <a:pt x="489902" y="165227"/>
                  </a:lnTo>
                  <a:lnTo>
                    <a:pt x="502564" y="180340"/>
                  </a:lnTo>
                  <a:lnTo>
                    <a:pt x="511886" y="199517"/>
                  </a:lnTo>
                  <a:lnTo>
                    <a:pt x="513600" y="213995"/>
                  </a:lnTo>
                  <a:lnTo>
                    <a:pt x="513041" y="222377"/>
                  </a:lnTo>
                  <a:lnTo>
                    <a:pt x="504736" y="241935"/>
                  </a:lnTo>
                  <a:lnTo>
                    <a:pt x="487578" y="251587"/>
                  </a:lnTo>
                  <a:lnTo>
                    <a:pt x="480161" y="252222"/>
                  </a:lnTo>
                  <a:lnTo>
                    <a:pt x="471512" y="251333"/>
                  </a:lnTo>
                  <a:lnTo>
                    <a:pt x="462419" y="248539"/>
                  </a:lnTo>
                  <a:lnTo>
                    <a:pt x="452856" y="243967"/>
                  </a:lnTo>
                  <a:lnTo>
                    <a:pt x="442836" y="237490"/>
                  </a:lnTo>
                  <a:lnTo>
                    <a:pt x="442836" y="274955"/>
                  </a:lnTo>
                  <a:lnTo>
                    <a:pt x="451967" y="280797"/>
                  </a:lnTo>
                  <a:lnTo>
                    <a:pt x="462000" y="284988"/>
                  </a:lnTo>
                  <a:lnTo>
                    <a:pt x="472935" y="287401"/>
                  </a:lnTo>
                  <a:lnTo>
                    <a:pt x="484771" y="288290"/>
                  </a:lnTo>
                  <a:lnTo>
                    <a:pt x="498716" y="287020"/>
                  </a:lnTo>
                  <a:lnTo>
                    <a:pt x="522643" y="276733"/>
                  </a:lnTo>
                  <a:lnTo>
                    <a:pt x="540816" y="256413"/>
                  </a:lnTo>
                  <a:lnTo>
                    <a:pt x="550087" y="229616"/>
                  </a:lnTo>
                  <a:lnTo>
                    <a:pt x="551357" y="213995"/>
                  </a:lnTo>
                  <a:close/>
                </a:path>
                <a:path w="702310" h="288290">
                  <a:moveTo>
                    <a:pt x="701725" y="205613"/>
                  </a:moveTo>
                  <a:lnTo>
                    <a:pt x="701217" y="191262"/>
                  </a:lnTo>
                  <a:lnTo>
                    <a:pt x="697407" y="168783"/>
                  </a:lnTo>
                  <a:lnTo>
                    <a:pt x="683437" y="148336"/>
                  </a:lnTo>
                  <a:lnTo>
                    <a:pt x="666546" y="139827"/>
                  </a:lnTo>
                  <a:lnTo>
                    <a:pt x="675055" y="135763"/>
                  </a:lnTo>
                  <a:lnTo>
                    <a:pt x="691565" y="118491"/>
                  </a:lnTo>
                  <a:lnTo>
                    <a:pt x="696518" y="100330"/>
                  </a:lnTo>
                  <a:lnTo>
                    <a:pt x="698169" y="73406"/>
                  </a:lnTo>
                  <a:lnTo>
                    <a:pt x="697280" y="55626"/>
                  </a:lnTo>
                  <a:lnTo>
                    <a:pt x="690041" y="27940"/>
                  </a:lnTo>
                  <a:lnTo>
                    <a:pt x="675436" y="10287"/>
                  </a:lnTo>
                  <a:lnTo>
                    <a:pt x="652576" y="1524"/>
                  </a:lnTo>
                  <a:lnTo>
                    <a:pt x="637971" y="381"/>
                  </a:lnTo>
                  <a:lnTo>
                    <a:pt x="617905" y="2667"/>
                  </a:lnTo>
                  <a:lnTo>
                    <a:pt x="598347" y="13208"/>
                  </a:lnTo>
                  <a:lnTo>
                    <a:pt x="586282" y="33147"/>
                  </a:lnTo>
                  <a:lnTo>
                    <a:pt x="581964" y="54356"/>
                  </a:lnTo>
                  <a:lnTo>
                    <a:pt x="581202" y="71755"/>
                  </a:lnTo>
                  <a:lnTo>
                    <a:pt x="581202" y="79248"/>
                  </a:lnTo>
                  <a:lnTo>
                    <a:pt x="617778" y="79248"/>
                  </a:lnTo>
                  <a:lnTo>
                    <a:pt x="617651" y="70612"/>
                  </a:lnTo>
                  <a:lnTo>
                    <a:pt x="619048" y="54356"/>
                  </a:lnTo>
                  <a:lnTo>
                    <a:pt x="623112" y="42672"/>
                  </a:lnTo>
                  <a:lnTo>
                    <a:pt x="630097" y="35687"/>
                  </a:lnTo>
                  <a:lnTo>
                    <a:pt x="639749" y="33274"/>
                  </a:lnTo>
                  <a:lnTo>
                    <a:pt x="649528" y="36068"/>
                  </a:lnTo>
                  <a:lnTo>
                    <a:pt x="656513" y="44196"/>
                  </a:lnTo>
                  <a:lnTo>
                    <a:pt x="660704" y="57912"/>
                  </a:lnTo>
                  <a:lnTo>
                    <a:pt x="662101" y="76962"/>
                  </a:lnTo>
                  <a:lnTo>
                    <a:pt x="661593" y="89154"/>
                  </a:lnTo>
                  <a:lnTo>
                    <a:pt x="654227" y="112903"/>
                  </a:lnTo>
                  <a:lnTo>
                    <a:pt x="634161" y="121666"/>
                  </a:lnTo>
                  <a:lnTo>
                    <a:pt x="623874" y="122301"/>
                  </a:lnTo>
                  <a:lnTo>
                    <a:pt x="618540" y="122301"/>
                  </a:lnTo>
                  <a:lnTo>
                    <a:pt x="618540" y="155067"/>
                  </a:lnTo>
                  <a:lnTo>
                    <a:pt x="628446" y="154178"/>
                  </a:lnTo>
                  <a:lnTo>
                    <a:pt x="636955" y="154813"/>
                  </a:lnTo>
                  <a:lnTo>
                    <a:pt x="654608" y="165481"/>
                  </a:lnTo>
                  <a:lnTo>
                    <a:pt x="661974" y="190500"/>
                  </a:lnTo>
                  <a:lnTo>
                    <a:pt x="662482" y="202311"/>
                  </a:lnTo>
                  <a:lnTo>
                    <a:pt x="662355" y="209169"/>
                  </a:lnTo>
                  <a:lnTo>
                    <a:pt x="660196" y="231394"/>
                  </a:lnTo>
                  <a:lnTo>
                    <a:pt x="651433" y="250063"/>
                  </a:lnTo>
                  <a:lnTo>
                    <a:pt x="635685" y="254762"/>
                  </a:lnTo>
                  <a:lnTo>
                    <a:pt x="630478" y="254254"/>
                  </a:lnTo>
                  <a:lnTo>
                    <a:pt x="615492" y="241554"/>
                  </a:lnTo>
                  <a:lnTo>
                    <a:pt x="611809" y="223266"/>
                  </a:lnTo>
                  <a:lnTo>
                    <a:pt x="612190" y="214249"/>
                  </a:lnTo>
                  <a:lnTo>
                    <a:pt x="576249" y="214249"/>
                  </a:lnTo>
                  <a:lnTo>
                    <a:pt x="585393" y="264160"/>
                  </a:lnTo>
                  <a:lnTo>
                    <a:pt x="634796" y="288036"/>
                  </a:lnTo>
                  <a:lnTo>
                    <a:pt x="650798" y="286766"/>
                  </a:lnTo>
                  <a:lnTo>
                    <a:pt x="676198" y="276860"/>
                  </a:lnTo>
                  <a:lnTo>
                    <a:pt x="692581" y="256667"/>
                  </a:lnTo>
                  <a:lnTo>
                    <a:pt x="700709" y="225425"/>
                  </a:lnTo>
                  <a:lnTo>
                    <a:pt x="701725" y="205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744" y="422008"/>
              <a:ext cx="376224" cy="3830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9395" y="414273"/>
              <a:ext cx="390525" cy="401955"/>
            </a:xfrm>
            <a:custGeom>
              <a:avLst/>
              <a:gdLst/>
              <a:ahLst/>
              <a:cxnLst/>
              <a:rect l="l" t="t" r="r" b="b"/>
              <a:pathLst>
                <a:path w="390525" h="401955">
                  <a:moveTo>
                    <a:pt x="376643" y="368554"/>
                  </a:moveTo>
                  <a:lnTo>
                    <a:pt x="371817" y="372618"/>
                  </a:lnTo>
                  <a:lnTo>
                    <a:pt x="375513" y="371602"/>
                  </a:lnTo>
                  <a:lnTo>
                    <a:pt x="376643" y="368554"/>
                  </a:lnTo>
                  <a:close/>
                </a:path>
                <a:path w="390525" h="401955">
                  <a:moveTo>
                    <a:pt x="390423" y="508"/>
                  </a:moveTo>
                  <a:lnTo>
                    <a:pt x="0" y="0"/>
                  </a:lnTo>
                  <a:lnTo>
                    <a:pt x="63" y="334518"/>
                  </a:lnTo>
                  <a:lnTo>
                    <a:pt x="393" y="342138"/>
                  </a:lnTo>
                  <a:lnTo>
                    <a:pt x="4813" y="361061"/>
                  </a:lnTo>
                  <a:lnTo>
                    <a:pt x="26492" y="378968"/>
                  </a:lnTo>
                  <a:lnTo>
                    <a:pt x="53721" y="382016"/>
                  </a:lnTo>
                  <a:lnTo>
                    <a:pt x="85293" y="382143"/>
                  </a:lnTo>
                  <a:lnTo>
                    <a:pt x="111823" y="382524"/>
                  </a:lnTo>
                  <a:lnTo>
                    <a:pt x="133832" y="383286"/>
                  </a:lnTo>
                  <a:lnTo>
                    <a:pt x="165823" y="386715"/>
                  </a:lnTo>
                  <a:lnTo>
                    <a:pt x="185813" y="393446"/>
                  </a:lnTo>
                  <a:lnTo>
                    <a:pt x="196265" y="401574"/>
                  </a:lnTo>
                  <a:lnTo>
                    <a:pt x="199224" y="398653"/>
                  </a:lnTo>
                  <a:lnTo>
                    <a:pt x="240690" y="384556"/>
                  </a:lnTo>
                  <a:lnTo>
                    <a:pt x="280822" y="382524"/>
                  </a:lnTo>
                  <a:lnTo>
                    <a:pt x="348310" y="382016"/>
                  </a:lnTo>
                  <a:lnTo>
                    <a:pt x="366001" y="377571"/>
                  </a:lnTo>
                  <a:lnTo>
                    <a:pt x="371817" y="372618"/>
                  </a:lnTo>
                  <a:lnTo>
                    <a:pt x="363207" y="374904"/>
                  </a:lnTo>
                  <a:lnTo>
                    <a:pt x="339242" y="372364"/>
                  </a:lnTo>
                  <a:lnTo>
                    <a:pt x="280339" y="372872"/>
                  </a:lnTo>
                  <a:lnTo>
                    <a:pt x="225234" y="377063"/>
                  </a:lnTo>
                  <a:lnTo>
                    <a:pt x="196265" y="388620"/>
                  </a:lnTo>
                  <a:lnTo>
                    <a:pt x="188277" y="383667"/>
                  </a:lnTo>
                  <a:lnTo>
                    <a:pt x="134378" y="373634"/>
                  </a:lnTo>
                  <a:lnTo>
                    <a:pt x="85369" y="372491"/>
                  </a:lnTo>
                  <a:lnTo>
                    <a:pt x="53721" y="372364"/>
                  </a:lnTo>
                  <a:lnTo>
                    <a:pt x="41833" y="371602"/>
                  </a:lnTo>
                  <a:lnTo>
                    <a:pt x="20294" y="360807"/>
                  </a:lnTo>
                  <a:lnTo>
                    <a:pt x="13398" y="338963"/>
                  </a:lnTo>
                  <a:lnTo>
                    <a:pt x="13233" y="334518"/>
                  </a:lnTo>
                  <a:lnTo>
                    <a:pt x="13538" y="334518"/>
                  </a:lnTo>
                  <a:lnTo>
                    <a:pt x="13538" y="9652"/>
                  </a:lnTo>
                  <a:lnTo>
                    <a:pt x="380695" y="10033"/>
                  </a:lnTo>
                  <a:lnTo>
                    <a:pt x="380695" y="333629"/>
                  </a:lnTo>
                  <a:lnTo>
                    <a:pt x="380047" y="359156"/>
                  </a:lnTo>
                  <a:lnTo>
                    <a:pt x="376643" y="368554"/>
                  </a:lnTo>
                  <a:lnTo>
                    <a:pt x="382892" y="363220"/>
                  </a:lnTo>
                  <a:lnTo>
                    <a:pt x="390423" y="333629"/>
                  </a:lnTo>
                  <a:lnTo>
                    <a:pt x="390423" y="508"/>
                  </a:lnTo>
                  <a:close/>
                </a:path>
              </a:pathLst>
            </a:custGeom>
            <a:solidFill>
              <a:srgbClr val="DE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842" y="246701"/>
              <a:ext cx="191985" cy="680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184" y="246701"/>
              <a:ext cx="240154" cy="680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668" y="248179"/>
              <a:ext cx="116857" cy="65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23328" y="248285"/>
              <a:ext cx="37465" cy="65405"/>
            </a:xfrm>
            <a:custGeom>
              <a:avLst/>
              <a:gdLst/>
              <a:ahLst/>
              <a:cxnLst/>
              <a:rect l="l" t="t" r="r" b="b"/>
              <a:pathLst>
                <a:path w="37465" h="65404">
                  <a:moveTo>
                    <a:pt x="11607" y="0"/>
                  </a:moveTo>
                  <a:lnTo>
                    <a:pt x="0" y="0"/>
                  </a:lnTo>
                  <a:lnTo>
                    <a:pt x="0" y="65150"/>
                  </a:lnTo>
                  <a:lnTo>
                    <a:pt x="37350" y="65150"/>
                  </a:lnTo>
                  <a:lnTo>
                    <a:pt x="37350" y="52832"/>
                  </a:lnTo>
                  <a:lnTo>
                    <a:pt x="11607" y="528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058" y="248179"/>
              <a:ext cx="260926" cy="65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12671" y="247904"/>
              <a:ext cx="43180" cy="65405"/>
            </a:xfrm>
            <a:custGeom>
              <a:avLst/>
              <a:gdLst/>
              <a:ahLst/>
              <a:cxnLst/>
              <a:rect l="l" t="t" r="r" b="b"/>
              <a:pathLst>
                <a:path w="43180" h="65404">
                  <a:moveTo>
                    <a:pt x="43180" y="0"/>
                  </a:moveTo>
                  <a:lnTo>
                    <a:pt x="0" y="0"/>
                  </a:lnTo>
                  <a:lnTo>
                    <a:pt x="0" y="12319"/>
                  </a:lnTo>
                  <a:lnTo>
                    <a:pt x="15747" y="12319"/>
                  </a:lnTo>
                  <a:lnTo>
                    <a:pt x="15747" y="65277"/>
                  </a:lnTo>
                  <a:lnTo>
                    <a:pt x="27431" y="65277"/>
                  </a:lnTo>
                  <a:lnTo>
                    <a:pt x="27431" y="12319"/>
                  </a:lnTo>
                  <a:lnTo>
                    <a:pt x="43180" y="123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751" y="715256"/>
              <a:ext cx="49443" cy="810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1632" y="246701"/>
              <a:ext cx="51916" cy="680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5941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75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19" y="78232"/>
                  </a:lnTo>
                  <a:lnTo>
                    <a:pt x="44119" y="71374"/>
                  </a:lnTo>
                  <a:lnTo>
                    <a:pt x="6019" y="71374"/>
                  </a:lnTo>
                  <a:lnTo>
                    <a:pt x="6019" y="40639"/>
                  </a:lnTo>
                  <a:lnTo>
                    <a:pt x="41287" y="40639"/>
                  </a:lnTo>
                  <a:lnTo>
                    <a:pt x="41287" y="34544"/>
                  </a:lnTo>
                  <a:lnTo>
                    <a:pt x="6019" y="34544"/>
                  </a:lnTo>
                  <a:lnTo>
                    <a:pt x="6019" y="6223"/>
                  </a:lnTo>
                  <a:lnTo>
                    <a:pt x="43675" y="6223"/>
                  </a:lnTo>
                  <a:lnTo>
                    <a:pt x="43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2667" y="716889"/>
              <a:ext cx="49884" cy="778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45934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87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32" y="78232"/>
                  </a:lnTo>
                  <a:lnTo>
                    <a:pt x="44132" y="71374"/>
                  </a:lnTo>
                  <a:lnTo>
                    <a:pt x="6032" y="71374"/>
                  </a:lnTo>
                  <a:lnTo>
                    <a:pt x="6032" y="40639"/>
                  </a:lnTo>
                  <a:lnTo>
                    <a:pt x="41300" y="40639"/>
                  </a:lnTo>
                  <a:lnTo>
                    <a:pt x="41300" y="34544"/>
                  </a:lnTo>
                  <a:lnTo>
                    <a:pt x="6032" y="34544"/>
                  </a:lnTo>
                  <a:lnTo>
                    <a:pt x="6032" y="6223"/>
                  </a:lnTo>
                  <a:lnTo>
                    <a:pt x="43687" y="6223"/>
                  </a:lnTo>
                  <a:lnTo>
                    <a:pt x="43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2583" y="716889"/>
              <a:ext cx="49797" cy="778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9659" y="715256"/>
              <a:ext cx="149661" cy="810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3510" y="716889"/>
              <a:ext cx="170395" cy="778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23583" y="357250"/>
              <a:ext cx="1201420" cy="9525"/>
            </a:xfrm>
            <a:custGeom>
              <a:avLst/>
              <a:gdLst/>
              <a:ahLst/>
              <a:cxnLst/>
              <a:rect l="l" t="t" r="r" b="b"/>
              <a:pathLst>
                <a:path w="1201420" h="9525">
                  <a:moveTo>
                    <a:pt x="9245" y="2032"/>
                  </a:moveTo>
                  <a:lnTo>
                    <a:pt x="7175" y="0"/>
                  </a:lnTo>
                  <a:lnTo>
                    <a:pt x="2070" y="0"/>
                  </a:lnTo>
                  <a:lnTo>
                    <a:pt x="0" y="2032"/>
                  </a:lnTo>
                  <a:lnTo>
                    <a:pt x="0" y="6985"/>
                  </a:lnTo>
                  <a:lnTo>
                    <a:pt x="2070" y="9144"/>
                  </a:lnTo>
                  <a:lnTo>
                    <a:pt x="7175" y="9144"/>
                  </a:lnTo>
                  <a:lnTo>
                    <a:pt x="9245" y="6985"/>
                  </a:lnTo>
                  <a:lnTo>
                    <a:pt x="9245" y="2032"/>
                  </a:lnTo>
                  <a:close/>
                </a:path>
                <a:path w="1201420" h="9525">
                  <a:moveTo>
                    <a:pt x="38315" y="2032"/>
                  </a:moveTo>
                  <a:lnTo>
                    <a:pt x="36245" y="0"/>
                  </a:lnTo>
                  <a:lnTo>
                    <a:pt x="31140" y="0"/>
                  </a:lnTo>
                  <a:lnTo>
                    <a:pt x="29070" y="2032"/>
                  </a:lnTo>
                  <a:lnTo>
                    <a:pt x="29070" y="6985"/>
                  </a:lnTo>
                  <a:lnTo>
                    <a:pt x="31140" y="9144"/>
                  </a:lnTo>
                  <a:lnTo>
                    <a:pt x="36245" y="9144"/>
                  </a:lnTo>
                  <a:lnTo>
                    <a:pt x="38315" y="6985"/>
                  </a:lnTo>
                  <a:lnTo>
                    <a:pt x="38315" y="2032"/>
                  </a:lnTo>
                  <a:close/>
                </a:path>
                <a:path w="1201420" h="9525">
                  <a:moveTo>
                    <a:pt x="67398" y="2032"/>
                  </a:moveTo>
                  <a:lnTo>
                    <a:pt x="65328" y="0"/>
                  </a:lnTo>
                  <a:lnTo>
                    <a:pt x="60223" y="0"/>
                  </a:lnTo>
                  <a:lnTo>
                    <a:pt x="58153" y="2032"/>
                  </a:lnTo>
                  <a:lnTo>
                    <a:pt x="58153" y="6985"/>
                  </a:lnTo>
                  <a:lnTo>
                    <a:pt x="60223" y="9144"/>
                  </a:lnTo>
                  <a:lnTo>
                    <a:pt x="65328" y="9144"/>
                  </a:lnTo>
                  <a:lnTo>
                    <a:pt x="67398" y="6985"/>
                  </a:lnTo>
                  <a:lnTo>
                    <a:pt x="67398" y="2032"/>
                  </a:lnTo>
                  <a:close/>
                </a:path>
                <a:path w="1201420" h="9525">
                  <a:moveTo>
                    <a:pt x="96469" y="2032"/>
                  </a:moveTo>
                  <a:lnTo>
                    <a:pt x="94399" y="0"/>
                  </a:lnTo>
                  <a:lnTo>
                    <a:pt x="89293" y="0"/>
                  </a:lnTo>
                  <a:lnTo>
                    <a:pt x="87223" y="2032"/>
                  </a:lnTo>
                  <a:lnTo>
                    <a:pt x="87223" y="6985"/>
                  </a:lnTo>
                  <a:lnTo>
                    <a:pt x="89293" y="9144"/>
                  </a:lnTo>
                  <a:lnTo>
                    <a:pt x="94399" y="9144"/>
                  </a:lnTo>
                  <a:lnTo>
                    <a:pt x="96469" y="6985"/>
                  </a:lnTo>
                  <a:lnTo>
                    <a:pt x="96469" y="2032"/>
                  </a:lnTo>
                  <a:close/>
                </a:path>
                <a:path w="1201420" h="9525">
                  <a:moveTo>
                    <a:pt x="125539" y="2032"/>
                  </a:moveTo>
                  <a:lnTo>
                    <a:pt x="123482" y="0"/>
                  </a:lnTo>
                  <a:lnTo>
                    <a:pt x="118376" y="0"/>
                  </a:lnTo>
                  <a:lnTo>
                    <a:pt x="116306" y="2032"/>
                  </a:lnTo>
                  <a:lnTo>
                    <a:pt x="116306" y="6985"/>
                  </a:lnTo>
                  <a:lnTo>
                    <a:pt x="118376" y="9144"/>
                  </a:lnTo>
                  <a:lnTo>
                    <a:pt x="123482" y="9144"/>
                  </a:lnTo>
                  <a:lnTo>
                    <a:pt x="125539" y="6985"/>
                  </a:lnTo>
                  <a:lnTo>
                    <a:pt x="125539" y="2032"/>
                  </a:lnTo>
                  <a:close/>
                </a:path>
                <a:path w="1201420" h="9525">
                  <a:moveTo>
                    <a:pt x="154622" y="2032"/>
                  </a:moveTo>
                  <a:lnTo>
                    <a:pt x="152552" y="0"/>
                  </a:lnTo>
                  <a:lnTo>
                    <a:pt x="147447" y="0"/>
                  </a:lnTo>
                  <a:lnTo>
                    <a:pt x="145376" y="2032"/>
                  </a:lnTo>
                  <a:lnTo>
                    <a:pt x="145376" y="6985"/>
                  </a:lnTo>
                  <a:lnTo>
                    <a:pt x="147447" y="9144"/>
                  </a:lnTo>
                  <a:lnTo>
                    <a:pt x="152552" y="9144"/>
                  </a:lnTo>
                  <a:lnTo>
                    <a:pt x="154622" y="6985"/>
                  </a:lnTo>
                  <a:lnTo>
                    <a:pt x="154622" y="2032"/>
                  </a:lnTo>
                  <a:close/>
                </a:path>
                <a:path w="1201420" h="9525">
                  <a:moveTo>
                    <a:pt x="183692" y="2032"/>
                  </a:moveTo>
                  <a:lnTo>
                    <a:pt x="181622" y="0"/>
                  </a:lnTo>
                  <a:lnTo>
                    <a:pt x="176517" y="0"/>
                  </a:lnTo>
                  <a:lnTo>
                    <a:pt x="174447" y="2032"/>
                  </a:lnTo>
                  <a:lnTo>
                    <a:pt x="174447" y="6985"/>
                  </a:lnTo>
                  <a:lnTo>
                    <a:pt x="176517" y="9144"/>
                  </a:lnTo>
                  <a:lnTo>
                    <a:pt x="181622" y="9144"/>
                  </a:lnTo>
                  <a:lnTo>
                    <a:pt x="183692" y="6985"/>
                  </a:lnTo>
                  <a:lnTo>
                    <a:pt x="183692" y="2032"/>
                  </a:lnTo>
                  <a:close/>
                </a:path>
                <a:path w="1201420" h="9525">
                  <a:moveTo>
                    <a:pt x="212775" y="2032"/>
                  </a:moveTo>
                  <a:lnTo>
                    <a:pt x="210705" y="0"/>
                  </a:lnTo>
                  <a:lnTo>
                    <a:pt x="205600" y="0"/>
                  </a:lnTo>
                  <a:lnTo>
                    <a:pt x="203530" y="2032"/>
                  </a:lnTo>
                  <a:lnTo>
                    <a:pt x="203530" y="6985"/>
                  </a:lnTo>
                  <a:lnTo>
                    <a:pt x="205600" y="9144"/>
                  </a:lnTo>
                  <a:lnTo>
                    <a:pt x="210705" y="9144"/>
                  </a:lnTo>
                  <a:lnTo>
                    <a:pt x="212775" y="6985"/>
                  </a:lnTo>
                  <a:lnTo>
                    <a:pt x="212775" y="2032"/>
                  </a:lnTo>
                  <a:close/>
                </a:path>
                <a:path w="1201420" h="9525">
                  <a:moveTo>
                    <a:pt x="241846" y="2032"/>
                  </a:moveTo>
                  <a:lnTo>
                    <a:pt x="239776" y="0"/>
                  </a:lnTo>
                  <a:lnTo>
                    <a:pt x="234670" y="0"/>
                  </a:lnTo>
                  <a:lnTo>
                    <a:pt x="232600" y="2032"/>
                  </a:lnTo>
                  <a:lnTo>
                    <a:pt x="232600" y="6985"/>
                  </a:lnTo>
                  <a:lnTo>
                    <a:pt x="234670" y="9144"/>
                  </a:lnTo>
                  <a:lnTo>
                    <a:pt x="239776" y="9144"/>
                  </a:lnTo>
                  <a:lnTo>
                    <a:pt x="241846" y="6985"/>
                  </a:lnTo>
                  <a:lnTo>
                    <a:pt x="241846" y="2032"/>
                  </a:lnTo>
                  <a:close/>
                </a:path>
                <a:path w="1201420" h="9525">
                  <a:moveTo>
                    <a:pt x="270916" y="2032"/>
                  </a:moveTo>
                  <a:lnTo>
                    <a:pt x="268846" y="0"/>
                  </a:lnTo>
                  <a:lnTo>
                    <a:pt x="263740" y="0"/>
                  </a:lnTo>
                  <a:lnTo>
                    <a:pt x="261683" y="2032"/>
                  </a:lnTo>
                  <a:lnTo>
                    <a:pt x="261683" y="6985"/>
                  </a:lnTo>
                  <a:lnTo>
                    <a:pt x="263740" y="9144"/>
                  </a:lnTo>
                  <a:lnTo>
                    <a:pt x="268846" y="9144"/>
                  </a:lnTo>
                  <a:lnTo>
                    <a:pt x="270916" y="6985"/>
                  </a:lnTo>
                  <a:lnTo>
                    <a:pt x="270916" y="2032"/>
                  </a:lnTo>
                  <a:close/>
                </a:path>
                <a:path w="1201420" h="9525">
                  <a:moveTo>
                    <a:pt x="299999" y="2032"/>
                  </a:moveTo>
                  <a:lnTo>
                    <a:pt x="297929" y="0"/>
                  </a:lnTo>
                  <a:lnTo>
                    <a:pt x="292823" y="0"/>
                  </a:lnTo>
                  <a:lnTo>
                    <a:pt x="290753" y="2032"/>
                  </a:lnTo>
                  <a:lnTo>
                    <a:pt x="290753" y="6985"/>
                  </a:lnTo>
                  <a:lnTo>
                    <a:pt x="292823" y="9144"/>
                  </a:lnTo>
                  <a:lnTo>
                    <a:pt x="297929" y="9144"/>
                  </a:lnTo>
                  <a:lnTo>
                    <a:pt x="299999" y="6985"/>
                  </a:lnTo>
                  <a:lnTo>
                    <a:pt x="299999" y="2032"/>
                  </a:lnTo>
                  <a:close/>
                </a:path>
                <a:path w="1201420" h="9525">
                  <a:moveTo>
                    <a:pt x="329069" y="2032"/>
                  </a:moveTo>
                  <a:lnTo>
                    <a:pt x="326999" y="0"/>
                  </a:lnTo>
                  <a:lnTo>
                    <a:pt x="321894" y="0"/>
                  </a:lnTo>
                  <a:lnTo>
                    <a:pt x="319824" y="2032"/>
                  </a:lnTo>
                  <a:lnTo>
                    <a:pt x="319824" y="6985"/>
                  </a:lnTo>
                  <a:lnTo>
                    <a:pt x="321894" y="9144"/>
                  </a:lnTo>
                  <a:lnTo>
                    <a:pt x="326999" y="9144"/>
                  </a:lnTo>
                  <a:lnTo>
                    <a:pt x="329069" y="6985"/>
                  </a:lnTo>
                  <a:lnTo>
                    <a:pt x="329069" y="2032"/>
                  </a:lnTo>
                  <a:close/>
                </a:path>
                <a:path w="1201420" h="9525">
                  <a:moveTo>
                    <a:pt x="358152" y="2032"/>
                  </a:moveTo>
                  <a:lnTo>
                    <a:pt x="356082" y="0"/>
                  </a:lnTo>
                  <a:lnTo>
                    <a:pt x="350977" y="0"/>
                  </a:lnTo>
                  <a:lnTo>
                    <a:pt x="348907" y="2032"/>
                  </a:lnTo>
                  <a:lnTo>
                    <a:pt x="348907" y="6985"/>
                  </a:lnTo>
                  <a:lnTo>
                    <a:pt x="350977" y="9144"/>
                  </a:lnTo>
                  <a:lnTo>
                    <a:pt x="356082" y="9144"/>
                  </a:lnTo>
                  <a:lnTo>
                    <a:pt x="358152" y="6985"/>
                  </a:lnTo>
                  <a:lnTo>
                    <a:pt x="358152" y="2032"/>
                  </a:lnTo>
                  <a:close/>
                </a:path>
                <a:path w="1201420" h="9525">
                  <a:moveTo>
                    <a:pt x="387223" y="2032"/>
                  </a:moveTo>
                  <a:lnTo>
                    <a:pt x="385152" y="0"/>
                  </a:lnTo>
                  <a:lnTo>
                    <a:pt x="380047" y="0"/>
                  </a:lnTo>
                  <a:lnTo>
                    <a:pt x="377977" y="2032"/>
                  </a:lnTo>
                  <a:lnTo>
                    <a:pt x="377977" y="6985"/>
                  </a:lnTo>
                  <a:lnTo>
                    <a:pt x="380047" y="9144"/>
                  </a:lnTo>
                  <a:lnTo>
                    <a:pt x="385152" y="9144"/>
                  </a:lnTo>
                  <a:lnTo>
                    <a:pt x="387223" y="6985"/>
                  </a:lnTo>
                  <a:lnTo>
                    <a:pt x="387223" y="2032"/>
                  </a:lnTo>
                  <a:close/>
                </a:path>
                <a:path w="1201420" h="9525">
                  <a:moveTo>
                    <a:pt x="416293" y="2032"/>
                  </a:moveTo>
                  <a:lnTo>
                    <a:pt x="414223" y="0"/>
                  </a:lnTo>
                  <a:lnTo>
                    <a:pt x="409117" y="0"/>
                  </a:lnTo>
                  <a:lnTo>
                    <a:pt x="407047" y="2032"/>
                  </a:lnTo>
                  <a:lnTo>
                    <a:pt x="407047" y="6985"/>
                  </a:lnTo>
                  <a:lnTo>
                    <a:pt x="409117" y="9144"/>
                  </a:lnTo>
                  <a:lnTo>
                    <a:pt x="414223" y="9144"/>
                  </a:lnTo>
                  <a:lnTo>
                    <a:pt x="416293" y="6985"/>
                  </a:lnTo>
                  <a:lnTo>
                    <a:pt x="416293" y="2032"/>
                  </a:lnTo>
                  <a:close/>
                </a:path>
                <a:path w="1201420" h="9525">
                  <a:moveTo>
                    <a:pt x="445376" y="2032"/>
                  </a:moveTo>
                  <a:lnTo>
                    <a:pt x="443306" y="0"/>
                  </a:lnTo>
                  <a:lnTo>
                    <a:pt x="438200" y="0"/>
                  </a:lnTo>
                  <a:lnTo>
                    <a:pt x="436130" y="2032"/>
                  </a:lnTo>
                  <a:lnTo>
                    <a:pt x="436130" y="6985"/>
                  </a:lnTo>
                  <a:lnTo>
                    <a:pt x="438200" y="9144"/>
                  </a:lnTo>
                  <a:lnTo>
                    <a:pt x="443306" y="9144"/>
                  </a:lnTo>
                  <a:lnTo>
                    <a:pt x="445376" y="6985"/>
                  </a:lnTo>
                  <a:lnTo>
                    <a:pt x="445376" y="2032"/>
                  </a:lnTo>
                  <a:close/>
                </a:path>
                <a:path w="1201420" h="9525">
                  <a:moveTo>
                    <a:pt x="474446" y="2032"/>
                  </a:moveTo>
                  <a:lnTo>
                    <a:pt x="472376" y="0"/>
                  </a:lnTo>
                  <a:lnTo>
                    <a:pt x="467271" y="0"/>
                  </a:lnTo>
                  <a:lnTo>
                    <a:pt x="465201" y="2032"/>
                  </a:lnTo>
                  <a:lnTo>
                    <a:pt x="465201" y="6985"/>
                  </a:lnTo>
                  <a:lnTo>
                    <a:pt x="467271" y="9144"/>
                  </a:lnTo>
                  <a:lnTo>
                    <a:pt x="472376" y="9144"/>
                  </a:lnTo>
                  <a:lnTo>
                    <a:pt x="474446" y="6985"/>
                  </a:lnTo>
                  <a:lnTo>
                    <a:pt x="474446" y="2032"/>
                  </a:lnTo>
                  <a:close/>
                </a:path>
                <a:path w="1201420" h="9525">
                  <a:moveTo>
                    <a:pt x="503529" y="2032"/>
                  </a:moveTo>
                  <a:lnTo>
                    <a:pt x="501459" y="0"/>
                  </a:lnTo>
                  <a:lnTo>
                    <a:pt x="496354" y="0"/>
                  </a:lnTo>
                  <a:lnTo>
                    <a:pt x="494284" y="2032"/>
                  </a:lnTo>
                  <a:lnTo>
                    <a:pt x="494284" y="6985"/>
                  </a:lnTo>
                  <a:lnTo>
                    <a:pt x="496354" y="9144"/>
                  </a:lnTo>
                  <a:lnTo>
                    <a:pt x="501459" y="9144"/>
                  </a:lnTo>
                  <a:lnTo>
                    <a:pt x="503529" y="6985"/>
                  </a:lnTo>
                  <a:lnTo>
                    <a:pt x="503529" y="2032"/>
                  </a:lnTo>
                  <a:close/>
                </a:path>
                <a:path w="1201420" h="9525">
                  <a:moveTo>
                    <a:pt x="532599" y="2032"/>
                  </a:moveTo>
                  <a:lnTo>
                    <a:pt x="530529" y="0"/>
                  </a:lnTo>
                  <a:lnTo>
                    <a:pt x="525424" y="0"/>
                  </a:lnTo>
                  <a:lnTo>
                    <a:pt x="523354" y="2032"/>
                  </a:lnTo>
                  <a:lnTo>
                    <a:pt x="523354" y="6985"/>
                  </a:lnTo>
                  <a:lnTo>
                    <a:pt x="525424" y="9144"/>
                  </a:lnTo>
                  <a:lnTo>
                    <a:pt x="530529" y="9144"/>
                  </a:lnTo>
                  <a:lnTo>
                    <a:pt x="532599" y="6985"/>
                  </a:lnTo>
                  <a:lnTo>
                    <a:pt x="532599" y="2032"/>
                  </a:lnTo>
                  <a:close/>
                </a:path>
                <a:path w="1201420" h="9525">
                  <a:moveTo>
                    <a:pt x="561670" y="2032"/>
                  </a:moveTo>
                  <a:lnTo>
                    <a:pt x="559600" y="0"/>
                  </a:lnTo>
                  <a:lnTo>
                    <a:pt x="554494" y="0"/>
                  </a:lnTo>
                  <a:lnTo>
                    <a:pt x="552424" y="2032"/>
                  </a:lnTo>
                  <a:lnTo>
                    <a:pt x="552424" y="6985"/>
                  </a:lnTo>
                  <a:lnTo>
                    <a:pt x="554494" y="9144"/>
                  </a:lnTo>
                  <a:lnTo>
                    <a:pt x="559600" y="9144"/>
                  </a:lnTo>
                  <a:lnTo>
                    <a:pt x="561670" y="6985"/>
                  </a:lnTo>
                  <a:lnTo>
                    <a:pt x="561670" y="2032"/>
                  </a:lnTo>
                  <a:close/>
                </a:path>
                <a:path w="1201420" h="9525">
                  <a:moveTo>
                    <a:pt x="590740" y="2032"/>
                  </a:moveTo>
                  <a:lnTo>
                    <a:pt x="588683" y="0"/>
                  </a:lnTo>
                  <a:lnTo>
                    <a:pt x="583577" y="0"/>
                  </a:lnTo>
                  <a:lnTo>
                    <a:pt x="581507" y="2032"/>
                  </a:lnTo>
                  <a:lnTo>
                    <a:pt x="581507" y="6985"/>
                  </a:lnTo>
                  <a:lnTo>
                    <a:pt x="583577" y="9144"/>
                  </a:lnTo>
                  <a:lnTo>
                    <a:pt x="588683" y="9144"/>
                  </a:lnTo>
                  <a:lnTo>
                    <a:pt x="590740" y="6985"/>
                  </a:lnTo>
                  <a:lnTo>
                    <a:pt x="590740" y="2032"/>
                  </a:lnTo>
                  <a:close/>
                </a:path>
                <a:path w="1201420" h="9525">
                  <a:moveTo>
                    <a:pt x="619823" y="2032"/>
                  </a:moveTo>
                  <a:lnTo>
                    <a:pt x="617753" y="0"/>
                  </a:lnTo>
                  <a:lnTo>
                    <a:pt x="612648" y="0"/>
                  </a:lnTo>
                  <a:lnTo>
                    <a:pt x="610577" y="2032"/>
                  </a:lnTo>
                  <a:lnTo>
                    <a:pt x="610577" y="6985"/>
                  </a:lnTo>
                  <a:lnTo>
                    <a:pt x="612648" y="9144"/>
                  </a:lnTo>
                  <a:lnTo>
                    <a:pt x="617753" y="9144"/>
                  </a:lnTo>
                  <a:lnTo>
                    <a:pt x="619823" y="6985"/>
                  </a:lnTo>
                  <a:lnTo>
                    <a:pt x="619823" y="2032"/>
                  </a:lnTo>
                  <a:close/>
                </a:path>
                <a:path w="1201420" h="9525">
                  <a:moveTo>
                    <a:pt x="648893" y="2032"/>
                  </a:moveTo>
                  <a:lnTo>
                    <a:pt x="646836" y="0"/>
                  </a:lnTo>
                  <a:lnTo>
                    <a:pt x="641731" y="0"/>
                  </a:lnTo>
                  <a:lnTo>
                    <a:pt x="639660" y="2032"/>
                  </a:lnTo>
                  <a:lnTo>
                    <a:pt x="639660" y="6985"/>
                  </a:lnTo>
                  <a:lnTo>
                    <a:pt x="641731" y="9144"/>
                  </a:lnTo>
                  <a:lnTo>
                    <a:pt x="646836" y="9144"/>
                  </a:lnTo>
                  <a:lnTo>
                    <a:pt x="648893" y="6985"/>
                  </a:lnTo>
                  <a:lnTo>
                    <a:pt x="648893" y="2032"/>
                  </a:lnTo>
                  <a:close/>
                </a:path>
                <a:path w="1201420" h="9525">
                  <a:moveTo>
                    <a:pt x="677976" y="2032"/>
                  </a:moveTo>
                  <a:lnTo>
                    <a:pt x="675906" y="0"/>
                  </a:lnTo>
                  <a:lnTo>
                    <a:pt x="670801" y="0"/>
                  </a:lnTo>
                  <a:lnTo>
                    <a:pt x="668731" y="2032"/>
                  </a:lnTo>
                  <a:lnTo>
                    <a:pt x="668731" y="6985"/>
                  </a:lnTo>
                  <a:lnTo>
                    <a:pt x="670801" y="9144"/>
                  </a:lnTo>
                  <a:lnTo>
                    <a:pt x="675906" y="9144"/>
                  </a:lnTo>
                  <a:lnTo>
                    <a:pt x="677976" y="6985"/>
                  </a:lnTo>
                  <a:lnTo>
                    <a:pt x="677976" y="2032"/>
                  </a:lnTo>
                  <a:close/>
                </a:path>
                <a:path w="1201420" h="9525">
                  <a:moveTo>
                    <a:pt x="707047" y="2032"/>
                  </a:moveTo>
                  <a:lnTo>
                    <a:pt x="704977" y="0"/>
                  </a:lnTo>
                  <a:lnTo>
                    <a:pt x="699871" y="0"/>
                  </a:lnTo>
                  <a:lnTo>
                    <a:pt x="697801" y="2032"/>
                  </a:lnTo>
                  <a:lnTo>
                    <a:pt x="697801" y="6985"/>
                  </a:lnTo>
                  <a:lnTo>
                    <a:pt x="699871" y="9144"/>
                  </a:lnTo>
                  <a:lnTo>
                    <a:pt x="704977" y="9144"/>
                  </a:lnTo>
                  <a:lnTo>
                    <a:pt x="707047" y="6985"/>
                  </a:lnTo>
                  <a:lnTo>
                    <a:pt x="707047" y="2032"/>
                  </a:lnTo>
                  <a:close/>
                </a:path>
                <a:path w="1201420" h="9525">
                  <a:moveTo>
                    <a:pt x="736117" y="2032"/>
                  </a:moveTo>
                  <a:lnTo>
                    <a:pt x="734047" y="0"/>
                  </a:lnTo>
                  <a:lnTo>
                    <a:pt x="728941" y="0"/>
                  </a:lnTo>
                  <a:lnTo>
                    <a:pt x="726884" y="2032"/>
                  </a:lnTo>
                  <a:lnTo>
                    <a:pt x="726884" y="6985"/>
                  </a:lnTo>
                  <a:lnTo>
                    <a:pt x="728941" y="9144"/>
                  </a:lnTo>
                  <a:lnTo>
                    <a:pt x="734047" y="9144"/>
                  </a:lnTo>
                  <a:lnTo>
                    <a:pt x="736117" y="6985"/>
                  </a:lnTo>
                  <a:lnTo>
                    <a:pt x="736117" y="2032"/>
                  </a:lnTo>
                  <a:close/>
                </a:path>
                <a:path w="1201420" h="9525">
                  <a:moveTo>
                    <a:pt x="765200" y="2032"/>
                  </a:moveTo>
                  <a:lnTo>
                    <a:pt x="763130" y="0"/>
                  </a:lnTo>
                  <a:lnTo>
                    <a:pt x="758024" y="0"/>
                  </a:lnTo>
                  <a:lnTo>
                    <a:pt x="755954" y="2032"/>
                  </a:lnTo>
                  <a:lnTo>
                    <a:pt x="755954" y="6985"/>
                  </a:lnTo>
                  <a:lnTo>
                    <a:pt x="758024" y="9144"/>
                  </a:lnTo>
                  <a:lnTo>
                    <a:pt x="763130" y="9144"/>
                  </a:lnTo>
                  <a:lnTo>
                    <a:pt x="765200" y="6985"/>
                  </a:lnTo>
                  <a:lnTo>
                    <a:pt x="765200" y="2032"/>
                  </a:lnTo>
                  <a:close/>
                </a:path>
                <a:path w="1201420" h="9525">
                  <a:moveTo>
                    <a:pt x="794270" y="2032"/>
                  </a:moveTo>
                  <a:lnTo>
                    <a:pt x="792213" y="0"/>
                  </a:lnTo>
                  <a:lnTo>
                    <a:pt x="787095" y="0"/>
                  </a:lnTo>
                  <a:lnTo>
                    <a:pt x="785037" y="2032"/>
                  </a:lnTo>
                  <a:lnTo>
                    <a:pt x="785037" y="6985"/>
                  </a:lnTo>
                  <a:lnTo>
                    <a:pt x="787095" y="9144"/>
                  </a:lnTo>
                  <a:lnTo>
                    <a:pt x="792213" y="9144"/>
                  </a:lnTo>
                  <a:lnTo>
                    <a:pt x="794270" y="6985"/>
                  </a:lnTo>
                  <a:lnTo>
                    <a:pt x="794270" y="2032"/>
                  </a:lnTo>
                  <a:close/>
                </a:path>
                <a:path w="1201420" h="9525">
                  <a:moveTo>
                    <a:pt x="823353" y="2032"/>
                  </a:moveTo>
                  <a:lnTo>
                    <a:pt x="821283" y="0"/>
                  </a:lnTo>
                  <a:lnTo>
                    <a:pt x="816178" y="0"/>
                  </a:lnTo>
                  <a:lnTo>
                    <a:pt x="814108" y="2032"/>
                  </a:lnTo>
                  <a:lnTo>
                    <a:pt x="814108" y="6985"/>
                  </a:lnTo>
                  <a:lnTo>
                    <a:pt x="816178" y="9144"/>
                  </a:lnTo>
                  <a:lnTo>
                    <a:pt x="821283" y="9144"/>
                  </a:lnTo>
                  <a:lnTo>
                    <a:pt x="823353" y="6985"/>
                  </a:lnTo>
                  <a:lnTo>
                    <a:pt x="823353" y="2032"/>
                  </a:lnTo>
                  <a:close/>
                </a:path>
                <a:path w="1201420" h="9525">
                  <a:moveTo>
                    <a:pt x="852424" y="2032"/>
                  </a:moveTo>
                  <a:lnTo>
                    <a:pt x="850353" y="0"/>
                  </a:lnTo>
                  <a:lnTo>
                    <a:pt x="845248" y="0"/>
                  </a:lnTo>
                  <a:lnTo>
                    <a:pt x="843178" y="2032"/>
                  </a:lnTo>
                  <a:lnTo>
                    <a:pt x="843178" y="6985"/>
                  </a:lnTo>
                  <a:lnTo>
                    <a:pt x="845248" y="9144"/>
                  </a:lnTo>
                  <a:lnTo>
                    <a:pt x="850353" y="9144"/>
                  </a:lnTo>
                  <a:lnTo>
                    <a:pt x="852424" y="6985"/>
                  </a:lnTo>
                  <a:lnTo>
                    <a:pt x="852424" y="2032"/>
                  </a:lnTo>
                  <a:close/>
                </a:path>
                <a:path w="1201420" h="9525">
                  <a:moveTo>
                    <a:pt x="881507" y="2032"/>
                  </a:moveTo>
                  <a:lnTo>
                    <a:pt x="879436" y="0"/>
                  </a:lnTo>
                  <a:lnTo>
                    <a:pt x="874331" y="0"/>
                  </a:lnTo>
                  <a:lnTo>
                    <a:pt x="872261" y="2032"/>
                  </a:lnTo>
                  <a:lnTo>
                    <a:pt x="872261" y="6985"/>
                  </a:lnTo>
                  <a:lnTo>
                    <a:pt x="874331" y="9144"/>
                  </a:lnTo>
                  <a:lnTo>
                    <a:pt x="879436" y="9144"/>
                  </a:lnTo>
                  <a:lnTo>
                    <a:pt x="881507" y="6985"/>
                  </a:lnTo>
                  <a:lnTo>
                    <a:pt x="881507" y="2032"/>
                  </a:lnTo>
                  <a:close/>
                </a:path>
                <a:path w="1201420" h="9525">
                  <a:moveTo>
                    <a:pt x="910577" y="2032"/>
                  </a:moveTo>
                  <a:lnTo>
                    <a:pt x="908507" y="0"/>
                  </a:lnTo>
                  <a:lnTo>
                    <a:pt x="903401" y="0"/>
                  </a:lnTo>
                  <a:lnTo>
                    <a:pt x="901331" y="2032"/>
                  </a:lnTo>
                  <a:lnTo>
                    <a:pt x="901331" y="6985"/>
                  </a:lnTo>
                  <a:lnTo>
                    <a:pt x="903401" y="9144"/>
                  </a:lnTo>
                  <a:lnTo>
                    <a:pt x="908507" y="9144"/>
                  </a:lnTo>
                  <a:lnTo>
                    <a:pt x="910577" y="6985"/>
                  </a:lnTo>
                  <a:lnTo>
                    <a:pt x="910577" y="2032"/>
                  </a:lnTo>
                  <a:close/>
                </a:path>
                <a:path w="1201420" h="9525">
                  <a:moveTo>
                    <a:pt x="939647" y="2032"/>
                  </a:moveTo>
                  <a:lnTo>
                    <a:pt x="937577" y="0"/>
                  </a:lnTo>
                  <a:lnTo>
                    <a:pt x="932472" y="0"/>
                  </a:lnTo>
                  <a:lnTo>
                    <a:pt x="930402" y="2032"/>
                  </a:lnTo>
                  <a:lnTo>
                    <a:pt x="930402" y="6985"/>
                  </a:lnTo>
                  <a:lnTo>
                    <a:pt x="932472" y="9144"/>
                  </a:lnTo>
                  <a:lnTo>
                    <a:pt x="937577" y="9144"/>
                  </a:lnTo>
                  <a:lnTo>
                    <a:pt x="939647" y="6985"/>
                  </a:lnTo>
                  <a:lnTo>
                    <a:pt x="939647" y="2032"/>
                  </a:lnTo>
                  <a:close/>
                </a:path>
                <a:path w="1201420" h="9525">
                  <a:moveTo>
                    <a:pt x="968730" y="2032"/>
                  </a:moveTo>
                  <a:lnTo>
                    <a:pt x="966660" y="0"/>
                  </a:lnTo>
                  <a:lnTo>
                    <a:pt x="961555" y="0"/>
                  </a:lnTo>
                  <a:lnTo>
                    <a:pt x="959485" y="2032"/>
                  </a:lnTo>
                  <a:lnTo>
                    <a:pt x="959485" y="6985"/>
                  </a:lnTo>
                  <a:lnTo>
                    <a:pt x="961555" y="9144"/>
                  </a:lnTo>
                  <a:lnTo>
                    <a:pt x="966660" y="9144"/>
                  </a:lnTo>
                  <a:lnTo>
                    <a:pt x="968730" y="6985"/>
                  </a:lnTo>
                  <a:lnTo>
                    <a:pt x="968730" y="2032"/>
                  </a:lnTo>
                  <a:close/>
                </a:path>
                <a:path w="1201420" h="9525">
                  <a:moveTo>
                    <a:pt x="997800" y="2032"/>
                  </a:moveTo>
                  <a:lnTo>
                    <a:pt x="995730" y="0"/>
                  </a:lnTo>
                  <a:lnTo>
                    <a:pt x="990625" y="0"/>
                  </a:lnTo>
                  <a:lnTo>
                    <a:pt x="988555" y="2032"/>
                  </a:lnTo>
                  <a:lnTo>
                    <a:pt x="988555" y="6985"/>
                  </a:lnTo>
                  <a:lnTo>
                    <a:pt x="990625" y="9144"/>
                  </a:lnTo>
                  <a:lnTo>
                    <a:pt x="995730" y="9144"/>
                  </a:lnTo>
                  <a:lnTo>
                    <a:pt x="997800" y="6985"/>
                  </a:lnTo>
                  <a:lnTo>
                    <a:pt x="997800" y="2032"/>
                  </a:lnTo>
                  <a:close/>
                </a:path>
                <a:path w="1201420" h="9525">
                  <a:moveTo>
                    <a:pt x="1026883" y="2032"/>
                  </a:moveTo>
                  <a:lnTo>
                    <a:pt x="1024813" y="0"/>
                  </a:lnTo>
                  <a:lnTo>
                    <a:pt x="1019708" y="0"/>
                  </a:lnTo>
                  <a:lnTo>
                    <a:pt x="1017638" y="2032"/>
                  </a:lnTo>
                  <a:lnTo>
                    <a:pt x="1017638" y="6985"/>
                  </a:lnTo>
                  <a:lnTo>
                    <a:pt x="1019708" y="9144"/>
                  </a:lnTo>
                  <a:lnTo>
                    <a:pt x="1024813" y="9144"/>
                  </a:lnTo>
                  <a:lnTo>
                    <a:pt x="1026883" y="6985"/>
                  </a:lnTo>
                  <a:lnTo>
                    <a:pt x="1026883" y="2032"/>
                  </a:lnTo>
                  <a:close/>
                </a:path>
                <a:path w="1201420" h="9525">
                  <a:moveTo>
                    <a:pt x="1055941" y="2032"/>
                  </a:moveTo>
                  <a:lnTo>
                    <a:pt x="1053909" y="0"/>
                  </a:lnTo>
                  <a:lnTo>
                    <a:pt x="1048829" y="0"/>
                  </a:lnTo>
                  <a:lnTo>
                    <a:pt x="1046670" y="2032"/>
                  </a:lnTo>
                  <a:lnTo>
                    <a:pt x="1046670" y="6985"/>
                  </a:lnTo>
                  <a:lnTo>
                    <a:pt x="1048829" y="9144"/>
                  </a:lnTo>
                  <a:lnTo>
                    <a:pt x="1053909" y="9144"/>
                  </a:lnTo>
                  <a:lnTo>
                    <a:pt x="1055941" y="6985"/>
                  </a:lnTo>
                  <a:lnTo>
                    <a:pt x="1055941" y="2032"/>
                  </a:lnTo>
                  <a:close/>
                </a:path>
                <a:path w="1201420" h="9525">
                  <a:moveTo>
                    <a:pt x="1085024" y="2032"/>
                  </a:moveTo>
                  <a:lnTo>
                    <a:pt x="1082992" y="0"/>
                  </a:lnTo>
                  <a:lnTo>
                    <a:pt x="1077912" y="0"/>
                  </a:lnTo>
                  <a:lnTo>
                    <a:pt x="1075753" y="2032"/>
                  </a:lnTo>
                  <a:lnTo>
                    <a:pt x="1075753" y="6985"/>
                  </a:lnTo>
                  <a:lnTo>
                    <a:pt x="1077912" y="9144"/>
                  </a:lnTo>
                  <a:lnTo>
                    <a:pt x="1082992" y="9144"/>
                  </a:lnTo>
                  <a:lnTo>
                    <a:pt x="1085024" y="6985"/>
                  </a:lnTo>
                  <a:lnTo>
                    <a:pt x="1085024" y="2032"/>
                  </a:lnTo>
                  <a:close/>
                </a:path>
                <a:path w="1201420" h="9525">
                  <a:moveTo>
                    <a:pt x="1114107" y="2032"/>
                  </a:moveTo>
                  <a:lnTo>
                    <a:pt x="1112075" y="0"/>
                  </a:lnTo>
                  <a:lnTo>
                    <a:pt x="1106868" y="0"/>
                  </a:lnTo>
                  <a:lnTo>
                    <a:pt x="1104836" y="2032"/>
                  </a:lnTo>
                  <a:lnTo>
                    <a:pt x="1104836" y="6985"/>
                  </a:lnTo>
                  <a:lnTo>
                    <a:pt x="1106868" y="9144"/>
                  </a:lnTo>
                  <a:lnTo>
                    <a:pt x="1112075" y="9144"/>
                  </a:lnTo>
                  <a:lnTo>
                    <a:pt x="1114107" y="6985"/>
                  </a:lnTo>
                  <a:lnTo>
                    <a:pt x="1114107" y="2032"/>
                  </a:lnTo>
                  <a:close/>
                </a:path>
                <a:path w="1201420" h="9525">
                  <a:moveTo>
                    <a:pt x="1143190" y="2032"/>
                  </a:moveTo>
                  <a:lnTo>
                    <a:pt x="1141158" y="0"/>
                  </a:lnTo>
                  <a:lnTo>
                    <a:pt x="1135951" y="0"/>
                  </a:lnTo>
                  <a:lnTo>
                    <a:pt x="1133919" y="2032"/>
                  </a:lnTo>
                  <a:lnTo>
                    <a:pt x="1133919" y="6985"/>
                  </a:lnTo>
                  <a:lnTo>
                    <a:pt x="1135951" y="9144"/>
                  </a:lnTo>
                  <a:lnTo>
                    <a:pt x="1141158" y="9144"/>
                  </a:lnTo>
                  <a:lnTo>
                    <a:pt x="1143190" y="6985"/>
                  </a:lnTo>
                  <a:lnTo>
                    <a:pt x="1143190" y="2032"/>
                  </a:lnTo>
                  <a:close/>
                </a:path>
                <a:path w="1201420" h="9525">
                  <a:moveTo>
                    <a:pt x="1172273" y="2032"/>
                  </a:moveTo>
                  <a:lnTo>
                    <a:pt x="1170241" y="0"/>
                  </a:lnTo>
                  <a:lnTo>
                    <a:pt x="1165034" y="0"/>
                  </a:lnTo>
                  <a:lnTo>
                    <a:pt x="1163002" y="2032"/>
                  </a:lnTo>
                  <a:lnTo>
                    <a:pt x="1163002" y="6985"/>
                  </a:lnTo>
                  <a:lnTo>
                    <a:pt x="1165034" y="9144"/>
                  </a:lnTo>
                  <a:lnTo>
                    <a:pt x="1170241" y="9144"/>
                  </a:lnTo>
                  <a:lnTo>
                    <a:pt x="1172273" y="6985"/>
                  </a:lnTo>
                  <a:lnTo>
                    <a:pt x="1172273" y="2032"/>
                  </a:lnTo>
                  <a:close/>
                </a:path>
                <a:path w="1201420" h="9525">
                  <a:moveTo>
                    <a:pt x="1201356" y="2032"/>
                  </a:moveTo>
                  <a:lnTo>
                    <a:pt x="1199197" y="0"/>
                  </a:lnTo>
                  <a:lnTo>
                    <a:pt x="1194117" y="0"/>
                  </a:lnTo>
                  <a:lnTo>
                    <a:pt x="1192085" y="2032"/>
                  </a:lnTo>
                  <a:lnTo>
                    <a:pt x="1192085" y="6985"/>
                  </a:lnTo>
                  <a:lnTo>
                    <a:pt x="1194117" y="9144"/>
                  </a:lnTo>
                  <a:lnTo>
                    <a:pt x="1199197" y="9144"/>
                  </a:lnTo>
                  <a:lnTo>
                    <a:pt x="1201356" y="6985"/>
                  </a:lnTo>
                  <a:lnTo>
                    <a:pt x="1201356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1" t="24835" r="12857" b="19341"/>
          <a:stretch/>
        </p:blipFill>
        <p:spPr bwMode="auto">
          <a:xfrm>
            <a:off x="245744" y="1349826"/>
            <a:ext cx="3176089" cy="485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Diagramma 22"/>
          <p:cNvGraphicFramePr/>
          <p:nvPr>
            <p:extLst>
              <p:ext uri="{D42A27DB-BD31-4B8C-83A1-F6EECF244321}">
                <p14:modId xmlns:p14="http://schemas.microsoft.com/office/powerpoint/2010/main" val="3882850195"/>
              </p:ext>
            </p:extLst>
          </p:nvPr>
        </p:nvGraphicFramePr>
        <p:xfrm>
          <a:off x="4038600" y="1608025"/>
          <a:ext cx="479298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7992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89407"/>
            <a:ext cx="8983980" cy="774700"/>
          </a:xfrm>
          <a:custGeom>
            <a:avLst/>
            <a:gdLst/>
            <a:ahLst/>
            <a:cxnLst/>
            <a:rect l="l" t="t" r="r" b="b"/>
            <a:pathLst>
              <a:path w="8983980" h="774700">
                <a:moveTo>
                  <a:pt x="8983980" y="0"/>
                </a:moveTo>
                <a:lnTo>
                  <a:pt x="0" y="0"/>
                </a:lnTo>
                <a:lnTo>
                  <a:pt x="0" y="774268"/>
                </a:lnTo>
                <a:lnTo>
                  <a:pt x="8983980" y="774268"/>
                </a:lnTo>
                <a:lnTo>
                  <a:pt x="8983980" y="0"/>
                </a:lnTo>
                <a:close/>
              </a:path>
            </a:pathLst>
          </a:custGeom>
          <a:solidFill>
            <a:srgbClr val="2E5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" y="189407"/>
            <a:ext cx="8996680" cy="774700"/>
          </a:xfrm>
          <a:prstGeom prst="rect">
            <a:avLst/>
          </a:prstGeom>
          <a:ln w="25400">
            <a:solidFill>
              <a:srgbClr val="30528F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R="3810" algn="r">
              <a:lnSpc>
                <a:spcPct val="100000"/>
              </a:lnSpc>
              <a:spcBef>
                <a:spcPts val="135"/>
              </a:spcBef>
            </a:pPr>
            <a:r>
              <a:rPr sz="2400" spc="-85" dirty="0">
                <a:solidFill>
                  <a:srgbClr val="FFFFFF"/>
                </a:solidFill>
                <a:latin typeface="Arial Black"/>
                <a:cs typeface="Arial Black"/>
              </a:rPr>
              <a:t>Dipartimento</a:t>
            </a:r>
            <a:r>
              <a:rPr sz="24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 Black"/>
                <a:cs typeface="Arial Black"/>
              </a:rPr>
              <a:t>di</a:t>
            </a:r>
            <a:r>
              <a:rPr sz="24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Prevenzione</a:t>
            </a:r>
            <a:endParaRPr sz="2400" dirty="0">
              <a:latin typeface="Arial Black"/>
              <a:cs typeface="Arial Black"/>
            </a:endParaRPr>
          </a:p>
          <a:p>
            <a:pPr algn="r">
              <a:lnSpc>
                <a:spcPct val="100000"/>
              </a:lnSpc>
            </a:pP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Spisal</a:t>
            </a:r>
            <a:endParaRPr sz="2400" dirty="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3583" y="246701"/>
            <a:ext cx="1212215" cy="569595"/>
            <a:chOff x="223583" y="246701"/>
            <a:chExt cx="1212215" cy="569595"/>
          </a:xfrm>
        </p:grpSpPr>
        <p:sp>
          <p:nvSpPr>
            <p:cNvPr id="5" name="object 5"/>
            <p:cNvSpPr/>
            <p:nvPr/>
          </p:nvSpPr>
          <p:spPr>
            <a:xfrm>
              <a:off x="734009" y="410844"/>
              <a:ext cx="702310" cy="288290"/>
            </a:xfrm>
            <a:custGeom>
              <a:avLst/>
              <a:gdLst/>
              <a:ahLst/>
              <a:cxnLst/>
              <a:rect l="l" t="t" r="r" b="b"/>
              <a:pathLst>
                <a:path w="702310" h="288290">
                  <a:moveTo>
                    <a:pt x="131191" y="3810"/>
                  </a:moveTo>
                  <a:lnTo>
                    <a:pt x="93484" y="3810"/>
                  </a:lnTo>
                  <a:lnTo>
                    <a:pt x="93484" y="207899"/>
                  </a:lnTo>
                  <a:lnTo>
                    <a:pt x="93129" y="220345"/>
                  </a:lnTo>
                  <a:lnTo>
                    <a:pt x="87947" y="244094"/>
                  </a:lnTo>
                  <a:lnTo>
                    <a:pt x="65773" y="252730"/>
                  </a:lnTo>
                  <a:lnTo>
                    <a:pt x="58064" y="252095"/>
                  </a:lnTo>
                  <a:lnTo>
                    <a:pt x="40805" y="236474"/>
                  </a:lnTo>
                  <a:lnTo>
                    <a:pt x="38036" y="216281"/>
                  </a:lnTo>
                  <a:lnTo>
                    <a:pt x="37680" y="202438"/>
                  </a:lnTo>
                  <a:lnTo>
                    <a:pt x="37680" y="3810"/>
                  </a:lnTo>
                  <a:lnTo>
                    <a:pt x="0" y="3810"/>
                  </a:lnTo>
                  <a:lnTo>
                    <a:pt x="0" y="202438"/>
                  </a:lnTo>
                  <a:lnTo>
                    <a:pt x="673" y="223520"/>
                  </a:lnTo>
                  <a:lnTo>
                    <a:pt x="6121" y="254635"/>
                  </a:lnTo>
                  <a:lnTo>
                    <a:pt x="20167" y="274955"/>
                  </a:lnTo>
                  <a:lnTo>
                    <a:pt x="47231" y="286766"/>
                  </a:lnTo>
                  <a:lnTo>
                    <a:pt x="65036" y="288290"/>
                  </a:lnTo>
                  <a:lnTo>
                    <a:pt x="81368" y="287147"/>
                  </a:lnTo>
                  <a:lnTo>
                    <a:pt x="107340" y="277876"/>
                  </a:lnTo>
                  <a:lnTo>
                    <a:pt x="123190" y="259969"/>
                  </a:lnTo>
                  <a:lnTo>
                    <a:pt x="130302" y="228854"/>
                  </a:lnTo>
                  <a:lnTo>
                    <a:pt x="131191" y="207899"/>
                  </a:lnTo>
                  <a:lnTo>
                    <a:pt x="131191" y="3810"/>
                  </a:lnTo>
                  <a:close/>
                </a:path>
                <a:path w="702310" h="288290">
                  <a:moveTo>
                    <a:pt x="275285" y="252095"/>
                  </a:moveTo>
                  <a:lnTo>
                    <a:pt x="212471" y="252095"/>
                  </a:lnTo>
                  <a:lnTo>
                    <a:pt x="212471" y="4445"/>
                  </a:lnTo>
                  <a:lnTo>
                    <a:pt x="174028" y="4445"/>
                  </a:lnTo>
                  <a:lnTo>
                    <a:pt x="174028" y="252095"/>
                  </a:lnTo>
                  <a:lnTo>
                    <a:pt x="174028" y="285115"/>
                  </a:lnTo>
                  <a:lnTo>
                    <a:pt x="275285" y="285115"/>
                  </a:lnTo>
                  <a:lnTo>
                    <a:pt x="275285" y="252095"/>
                  </a:lnTo>
                  <a:close/>
                </a:path>
                <a:path w="702310" h="288290">
                  <a:moveTo>
                    <a:pt x="411264" y="213995"/>
                  </a:moveTo>
                  <a:lnTo>
                    <a:pt x="402767" y="173482"/>
                  </a:lnTo>
                  <a:lnTo>
                    <a:pt x="370801" y="132842"/>
                  </a:lnTo>
                  <a:lnTo>
                    <a:pt x="359219" y="121285"/>
                  </a:lnTo>
                  <a:lnTo>
                    <a:pt x="350012" y="111379"/>
                  </a:lnTo>
                  <a:lnTo>
                    <a:pt x="338455" y="96901"/>
                  </a:lnTo>
                  <a:lnTo>
                    <a:pt x="332041" y="78613"/>
                  </a:lnTo>
                  <a:lnTo>
                    <a:pt x="331622" y="71501"/>
                  </a:lnTo>
                  <a:lnTo>
                    <a:pt x="332219" y="63627"/>
                  </a:lnTo>
                  <a:lnTo>
                    <a:pt x="341223" y="44831"/>
                  </a:lnTo>
                  <a:lnTo>
                    <a:pt x="358762" y="34925"/>
                  </a:lnTo>
                  <a:lnTo>
                    <a:pt x="365988" y="34290"/>
                  </a:lnTo>
                  <a:lnTo>
                    <a:pt x="373227" y="35052"/>
                  </a:lnTo>
                  <a:lnTo>
                    <a:pt x="380911" y="37338"/>
                  </a:lnTo>
                  <a:lnTo>
                    <a:pt x="389026" y="41148"/>
                  </a:lnTo>
                  <a:lnTo>
                    <a:pt x="397586" y="46609"/>
                  </a:lnTo>
                  <a:lnTo>
                    <a:pt x="397586" y="9652"/>
                  </a:lnTo>
                  <a:lnTo>
                    <a:pt x="388137" y="5461"/>
                  </a:lnTo>
                  <a:lnTo>
                    <a:pt x="378460" y="2413"/>
                  </a:lnTo>
                  <a:lnTo>
                    <a:pt x="368554" y="635"/>
                  </a:lnTo>
                  <a:lnTo>
                    <a:pt x="358419" y="0"/>
                  </a:lnTo>
                  <a:lnTo>
                    <a:pt x="344373" y="1270"/>
                  </a:lnTo>
                  <a:lnTo>
                    <a:pt x="320814" y="11049"/>
                  </a:lnTo>
                  <a:lnTo>
                    <a:pt x="303695" y="29972"/>
                  </a:lnTo>
                  <a:lnTo>
                    <a:pt x="295008" y="56134"/>
                  </a:lnTo>
                  <a:lnTo>
                    <a:pt x="293928" y="71755"/>
                  </a:lnTo>
                  <a:lnTo>
                    <a:pt x="294474" y="83439"/>
                  </a:lnTo>
                  <a:lnTo>
                    <a:pt x="298907" y="103632"/>
                  </a:lnTo>
                  <a:lnTo>
                    <a:pt x="308660" y="121031"/>
                  </a:lnTo>
                  <a:lnTo>
                    <a:pt x="322135" y="136906"/>
                  </a:lnTo>
                  <a:lnTo>
                    <a:pt x="349859" y="165227"/>
                  </a:lnTo>
                  <a:lnTo>
                    <a:pt x="362521" y="180340"/>
                  </a:lnTo>
                  <a:lnTo>
                    <a:pt x="371856" y="199517"/>
                  </a:lnTo>
                  <a:lnTo>
                    <a:pt x="373570" y="213995"/>
                  </a:lnTo>
                  <a:lnTo>
                    <a:pt x="373011" y="222377"/>
                  </a:lnTo>
                  <a:lnTo>
                    <a:pt x="364693" y="241935"/>
                  </a:lnTo>
                  <a:lnTo>
                    <a:pt x="347535" y="251587"/>
                  </a:lnTo>
                  <a:lnTo>
                    <a:pt x="340118" y="252222"/>
                  </a:lnTo>
                  <a:lnTo>
                    <a:pt x="331482" y="251333"/>
                  </a:lnTo>
                  <a:lnTo>
                    <a:pt x="322376" y="248539"/>
                  </a:lnTo>
                  <a:lnTo>
                    <a:pt x="312813" y="243967"/>
                  </a:lnTo>
                  <a:lnTo>
                    <a:pt x="302793" y="237490"/>
                  </a:lnTo>
                  <a:lnTo>
                    <a:pt x="302793" y="274955"/>
                  </a:lnTo>
                  <a:lnTo>
                    <a:pt x="311924" y="280797"/>
                  </a:lnTo>
                  <a:lnTo>
                    <a:pt x="321957" y="284988"/>
                  </a:lnTo>
                  <a:lnTo>
                    <a:pt x="332892" y="287401"/>
                  </a:lnTo>
                  <a:lnTo>
                    <a:pt x="344741" y="288290"/>
                  </a:lnTo>
                  <a:lnTo>
                    <a:pt x="358673" y="287020"/>
                  </a:lnTo>
                  <a:lnTo>
                    <a:pt x="382612" y="276733"/>
                  </a:lnTo>
                  <a:lnTo>
                    <a:pt x="400761" y="256413"/>
                  </a:lnTo>
                  <a:lnTo>
                    <a:pt x="410095" y="229616"/>
                  </a:lnTo>
                  <a:lnTo>
                    <a:pt x="411264" y="213995"/>
                  </a:lnTo>
                  <a:close/>
                </a:path>
                <a:path w="702310" h="288290">
                  <a:moveTo>
                    <a:pt x="551357" y="213995"/>
                  </a:moveTo>
                  <a:lnTo>
                    <a:pt x="537641" y="164465"/>
                  </a:lnTo>
                  <a:lnTo>
                    <a:pt x="499262" y="121158"/>
                  </a:lnTo>
                  <a:lnTo>
                    <a:pt x="490042" y="111379"/>
                  </a:lnTo>
                  <a:lnTo>
                    <a:pt x="478497" y="96901"/>
                  </a:lnTo>
                  <a:lnTo>
                    <a:pt x="472084" y="78613"/>
                  </a:lnTo>
                  <a:lnTo>
                    <a:pt x="471652" y="71501"/>
                  </a:lnTo>
                  <a:lnTo>
                    <a:pt x="472262" y="63627"/>
                  </a:lnTo>
                  <a:lnTo>
                    <a:pt x="481266" y="44831"/>
                  </a:lnTo>
                  <a:lnTo>
                    <a:pt x="498792" y="34925"/>
                  </a:lnTo>
                  <a:lnTo>
                    <a:pt x="506031" y="34290"/>
                  </a:lnTo>
                  <a:lnTo>
                    <a:pt x="513270" y="35052"/>
                  </a:lnTo>
                  <a:lnTo>
                    <a:pt x="520941" y="37338"/>
                  </a:lnTo>
                  <a:lnTo>
                    <a:pt x="529069" y="41148"/>
                  </a:lnTo>
                  <a:lnTo>
                    <a:pt x="537641" y="46609"/>
                  </a:lnTo>
                  <a:lnTo>
                    <a:pt x="537641" y="9652"/>
                  </a:lnTo>
                  <a:lnTo>
                    <a:pt x="528180" y="5461"/>
                  </a:lnTo>
                  <a:lnTo>
                    <a:pt x="518502" y="2413"/>
                  </a:lnTo>
                  <a:lnTo>
                    <a:pt x="508596" y="635"/>
                  </a:lnTo>
                  <a:lnTo>
                    <a:pt x="498449" y="0"/>
                  </a:lnTo>
                  <a:lnTo>
                    <a:pt x="471893" y="4953"/>
                  </a:lnTo>
                  <a:lnTo>
                    <a:pt x="451332" y="19558"/>
                  </a:lnTo>
                  <a:lnTo>
                    <a:pt x="438302" y="42164"/>
                  </a:lnTo>
                  <a:lnTo>
                    <a:pt x="433959" y="71755"/>
                  </a:lnTo>
                  <a:lnTo>
                    <a:pt x="434517" y="83439"/>
                  </a:lnTo>
                  <a:lnTo>
                    <a:pt x="438950" y="103632"/>
                  </a:lnTo>
                  <a:lnTo>
                    <a:pt x="448703" y="121031"/>
                  </a:lnTo>
                  <a:lnTo>
                    <a:pt x="462178" y="136906"/>
                  </a:lnTo>
                  <a:lnTo>
                    <a:pt x="489902" y="165227"/>
                  </a:lnTo>
                  <a:lnTo>
                    <a:pt x="502564" y="180340"/>
                  </a:lnTo>
                  <a:lnTo>
                    <a:pt x="511886" y="199517"/>
                  </a:lnTo>
                  <a:lnTo>
                    <a:pt x="513600" y="213995"/>
                  </a:lnTo>
                  <a:lnTo>
                    <a:pt x="513041" y="222377"/>
                  </a:lnTo>
                  <a:lnTo>
                    <a:pt x="504736" y="241935"/>
                  </a:lnTo>
                  <a:lnTo>
                    <a:pt x="487578" y="251587"/>
                  </a:lnTo>
                  <a:lnTo>
                    <a:pt x="480161" y="252222"/>
                  </a:lnTo>
                  <a:lnTo>
                    <a:pt x="471512" y="251333"/>
                  </a:lnTo>
                  <a:lnTo>
                    <a:pt x="462419" y="248539"/>
                  </a:lnTo>
                  <a:lnTo>
                    <a:pt x="452856" y="243967"/>
                  </a:lnTo>
                  <a:lnTo>
                    <a:pt x="442836" y="237490"/>
                  </a:lnTo>
                  <a:lnTo>
                    <a:pt x="442836" y="274955"/>
                  </a:lnTo>
                  <a:lnTo>
                    <a:pt x="451967" y="280797"/>
                  </a:lnTo>
                  <a:lnTo>
                    <a:pt x="462000" y="284988"/>
                  </a:lnTo>
                  <a:lnTo>
                    <a:pt x="472935" y="287401"/>
                  </a:lnTo>
                  <a:lnTo>
                    <a:pt x="484771" y="288290"/>
                  </a:lnTo>
                  <a:lnTo>
                    <a:pt x="498716" y="287020"/>
                  </a:lnTo>
                  <a:lnTo>
                    <a:pt x="522643" y="276733"/>
                  </a:lnTo>
                  <a:lnTo>
                    <a:pt x="540816" y="256413"/>
                  </a:lnTo>
                  <a:lnTo>
                    <a:pt x="550087" y="229616"/>
                  </a:lnTo>
                  <a:lnTo>
                    <a:pt x="551357" y="213995"/>
                  </a:lnTo>
                  <a:close/>
                </a:path>
                <a:path w="702310" h="288290">
                  <a:moveTo>
                    <a:pt x="701725" y="205613"/>
                  </a:moveTo>
                  <a:lnTo>
                    <a:pt x="701217" y="191262"/>
                  </a:lnTo>
                  <a:lnTo>
                    <a:pt x="697407" y="168783"/>
                  </a:lnTo>
                  <a:lnTo>
                    <a:pt x="683437" y="148336"/>
                  </a:lnTo>
                  <a:lnTo>
                    <a:pt x="666546" y="139827"/>
                  </a:lnTo>
                  <a:lnTo>
                    <a:pt x="675055" y="135763"/>
                  </a:lnTo>
                  <a:lnTo>
                    <a:pt x="691565" y="118491"/>
                  </a:lnTo>
                  <a:lnTo>
                    <a:pt x="696518" y="100330"/>
                  </a:lnTo>
                  <a:lnTo>
                    <a:pt x="698169" y="73406"/>
                  </a:lnTo>
                  <a:lnTo>
                    <a:pt x="697280" y="55626"/>
                  </a:lnTo>
                  <a:lnTo>
                    <a:pt x="690041" y="27940"/>
                  </a:lnTo>
                  <a:lnTo>
                    <a:pt x="675436" y="10287"/>
                  </a:lnTo>
                  <a:lnTo>
                    <a:pt x="652576" y="1524"/>
                  </a:lnTo>
                  <a:lnTo>
                    <a:pt x="637971" y="381"/>
                  </a:lnTo>
                  <a:lnTo>
                    <a:pt x="617905" y="2667"/>
                  </a:lnTo>
                  <a:lnTo>
                    <a:pt x="598347" y="13208"/>
                  </a:lnTo>
                  <a:lnTo>
                    <a:pt x="586282" y="33147"/>
                  </a:lnTo>
                  <a:lnTo>
                    <a:pt x="581964" y="54356"/>
                  </a:lnTo>
                  <a:lnTo>
                    <a:pt x="581202" y="71755"/>
                  </a:lnTo>
                  <a:lnTo>
                    <a:pt x="581202" y="79248"/>
                  </a:lnTo>
                  <a:lnTo>
                    <a:pt x="617778" y="79248"/>
                  </a:lnTo>
                  <a:lnTo>
                    <a:pt x="617651" y="70612"/>
                  </a:lnTo>
                  <a:lnTo>
                    <a:pt x="619048" y="54356"/>
                  </a:lnTo>
                  <a:lnTo>
                    <a:pt x="623112" y="42672"/>
                  </a:lnTo>
                  <a:lnTo>
                    <a:pt x="630097" y="35687"/>
                  </a:lnTo>
                  <a:lnTo>
                    <a:pt x="639749" y="33274"/>
                  </a:lnTo>
                  <a:lnTo>
                    <a:pt x="649528" y="36068"/>
                  </a:lnTo>
                  <a:lnTo>
                    <a:pt x="656513" y="44196"/>
                  </a:lnTo>
                  <a:lnTo>
                    <a:pt x="660704" y="57912"/>
                  </a:lnTo>
                  <a:lnTo>
                    <a:pt x="662101" y="76962"/>
                  </a:lnTo>
                  <a:lnTo>
                    <a:pt x="661593" y="89154"/>
                  </a:lnTo>
                  <a:lnTo>
                    <a:pt x="654227" y="112903"/>
                  </a:lnTo>
                  <a:lnTo>
                    <a:pt x="634161" y="121666"/>
                  </a:lnTo>
                  <a:lnTo>
                    <a:pt x="623874" y="122301"/>
                  </a:lnTo>
                  <a:lnTo>
                    <a:pt x="618540" y="122301"/>
                  </a:lnTo>
                  <a:lnTo>
                    <a:pt x="618540" y="155067"/>
                  </a:lnTo>
                  <a:lnTo>
                    <a:pt x="628446" y="154178"/>
                  </a:lnTo>
                  <a:lnTo>
                    <a:pt x="636955" y="154813"/>
                  </a:lnTo>
                  <a:lnTo>
                    <a:pt x="654608" y="165481"/>
                  </a:lnTo>
                  <a:lnTo>
                    <a:pt x="661974" y="190500"/>
                  </a:lnTo>
                  <a:lnTo>
                    <a:pt x="662482" y="202311"/>
                  </a:lnTo>
                  <a:lnTo>
                    <a:pt x="662355" y="209169"/>
                  </a:lnTo>
                  <a:lnTo>
                    <a:pt x="660196" y="231394"/>
                  </a:lnTo>
                  <a:lnTo>
                    <a:pt x="651433" y="250063"/>
                  </a:lnTo>
                  <a:lnTo>
                    <a:pt x="635685" y="254762"/>
                  </a:lnTo>
                  <a:lnTo>
                    <a:pt x="630478" y="254254"/>
                  </a:lnTo>
                  <a:lnTo>
                    <a:pt x="615492" y="241554"/>
                  </a:lnTo>
                  <a:lnTo>
                    <a:pt x="611809" y="223266"/>
                  </a:lnTo>
                  <a:lnTo>
                    <a:pt x="612190" y="214249"/>
                  </a:lnTo>
                  <a:lnTo>
                    <a:pt x="576249" y="214249"/>
                  </a:lnTo>
                  <a:lnTo>
                    <a:pt x="585393" y="264160"/>
                  </a:lnTo>
                  <a:lnTo>
                    <a:pt x="634796" y="288036"/>
                  </a:lnTo>
                  <a:lnTo>
                    <a:pt x="650798" y="286766"/>
                  </a:lnTo>
                  <a:lnTo>
                    <a:pt x="676198" y="276860"/>
                  </a:lnTo>
                  <a:lnTo>
                    <a:pt x="692581" y="256667"/>
                  </a:lnTo>
                  <a:lnTo>
                    <a:pt x="700709" y="225425"/>
                  </a:lnTo>
                  <a:lnTo>
                    <a:pt x="701725" y="205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744" y="422008"/>
              <a:ext cx="376224" cy="3830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9395" y="414273"/>
              <a:ext cx="390525" cy="401955"/>
            </a:xfrm>
            <a:custGeom>
              <a:avLst/>
              <a:gdLst/>
              <a:ahLst/>
              <a:cxnLst/>
              <a:rect l="l" t="t" r="r" b="b"/>
              <a:pathLst>
                <a:path w="390525" h="401955">
                  <a:moveTo>
                    <a:pt x="376643" y="368554"/>
                  </a:moveTo>
                  <a:lnTo>
                    <a:pt x="371817" y="372618"/>
                  </a:lnTo>
                  <a:lnTo>
                    <a:pt x="375513" y="371602"/>
                  </a:lnTo>
                  <a:lnTo>
                    <a:pt x="376643" y="368554"/>
                  </a:lnTo>
                  <a:close/>
                </a:path>
                <a:path w="390525" h="401955">
                  <a:moveTo>
                    <a:pt x="390423" y="508"/>
                  </a:moveTo>
                  <a:lnTo>
                    <a:pt x="0" y="0"/>
                  </a:lnTo>
                  <a:lnTo>
                    <a:pt x="63" y="334518"/>
                  </a:lnTo>
                  <a:lnTo>
                    <a:pt x="393" y="342138"/>
                  </a:lnTo>
                  <a:lnTo>
                    <a:pt x="4813" y="361061"/>
                  </a:lnTo>
                  <a:lnTo>
                    <a:pt x="26492" y="378968"/>
                  </a:lnTo>
                  <a:lnTo>
                    <a:pt x="53721" y="382016"/>
                  </a:lnTo>
                  <a:lnTo>
                    <a:pt x="85293" y="382143"/>
                  </a:lnTo>
                  <a:lnTo>
                    <a:pt x="111823" y="382524"/>
                  </a:lnTo>
                  <a:lnTo>
                    <a:pt x="133832" y="383286"/>
                  </a:lnTo>
                  <a:lnTo>
                    <a:pt x="165823" y="386715"/>
                  </a:lnTo>
                  <a:lnTo>
                    <a:pt x="185813" y="393446"/>
                  </a:lnTo>
                  <a:lnTo>
                    <a:pt x="196265" y="401574"/>
                  </a:lnTo>
                  <a:lnTo>
                    <a:pt x="199224" y="398653"/>
                  </a:lnTo>
                  <a:lnTo>
                    <a:pt x="240690" y="384556"/>
                  </a:lnTo>
                  <a:lnTo>
                    <a:pt x="280822" y="382524"/>
                  </a:lnTo>
                  <a:lnTo>
                    <a:pt x="348310" y="382016"/>
                  </a:lnTo>
                  <a:lnTo>
                    <a:pt x="366001" y="377571"/>
                  </a:lnTo>
                  <a:lnTo>
                    <a:pt x="371817" y="372618"/>
                  </a:lnTo>
                  <a:lnTo>
                    <a:pt x="363207" y="374904"/>
                  </a:lnTo>
                  <a:lnTo>
                    <a:pt x="339242" y="372364"/>
                  </a:lnTo>
                  <a:lnTo>
                    <a:pt x="280339" y="372872"/>
                  </a:lnTo>
                  <a:lnTo>
                    <a:pt x="225234" y="377063"/>
                  </a:lnTo>
                  <a:lnTo>
                    <a:pt x="196265" y="388620"/>
                  </a:lnTo>
                  <a:lnTo>
                    <a:pt x="188277" y="383667"/>
                  </a:lnTo>
                  <a:lnTo>
                    <a:pt x="134378" y="373634"/>
                  </a:lnTo>
                  <a:lnTo>
                    <a:pt x="85369" y="372491"/>
                  </a:lnTo>
                  <a:lnTo>
                    <a:pt x="53721" y="372364"/>
                  </a:lnTo>
                  <a:lnTo>
                    <a:pt x="41833" y="371602"/>
                  </a:lnTo>
                  <a:lnTo>
                    <a:pt x="20294" y="360807"/>
                  </a:lnTo>
                  <a:lnTo>
                    <a:pt x="13398" y="338963"/>
                  </a:lnTo>
                  <a:lnTo>
                    <a:pt x="13233" y="334518"/>
                  </a:lnTo>
                  <a:lnTo>
                    <a:pt x="13538" y="334518"/>
                  </a:lnTo>
                  <a:lnTo>
                    <a:pt x="13538" y="9652"/>
                  </a:lnTo>
                  <a:lnTo>
                    <a:pt x="380695" y="10033"/>
                  </a:lnTo>
                  <a:lnTo>
                    <a:pt x="380695" y="333629"/>
                  </a:lnTo>
                  <a:lnTo>
                    <a:pt x="380047" y="359156"/>
                  </a:lnTo>
                  <a:lnTo>
                    <a:pt x="376643" y="368554"/>
                  </a:lnTo>
                  <a:lnTo>
                    <a:pt x="382892" y="363220"/>
                  </a:lnTo>
                  <a:lnTo>
                    <a:pt x="390423" y="333629"/>
                  </a:lnTo>
                  <a:lnTo>
                    <a:pt x="390423" y="508"/>
                  </a:lnTo>
                  <a:close/>
                </a:path>
              </a:pathLst>
            </a:custGeom>
            <a:solidFill>
              <a:srgbClr val="DE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842" y="246701"/>
              <a:ext cx="191985" cy="680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184" y="246701"/>
              <a:ext cx="240154" cy="680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668" y="248179"/>
              <a:ext cx="116857" cy="65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23328" y="248285"/>
              <a:ext cx="37465" cy="65405"/>
            </a:xfrm>
            <a:custGeom>
              <a:avLst/>
              <a:gdLst/>
              <a:ahLst/>
              <a:cxnLst/>
              <a:rect l="l" t="t" r="r" b="b"/>
              <a:pathLst>
                <a:path w="37465" h="65404">
                  <a:moveTo>
                    <a:pt x="11607" y="0"/>
                  </a:moveTo>
                  <a:lnTo>
                    <a:pt x="0" y="0"/>
                  </a:lnTo>
                  <a:lnTo>
                    <a:pt x="0" y="65150"/>
                  </a:lnTo>
                  <a:lnTo>
                    <a:pt x="37350" y="65150"/>
                  </a:lnTo>
                  <a:lnTo>
                    <a:pt x="37350" y="52832"/>
                  </a:lnTo>
                  <a:lnTo>
                    <a:pt x="11607" y="528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058" y="248179"/>
              <a:ext cx="260926" cy="65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12671" y="247904"/>
              <a:ext cx="43180" cy="65405"/>
            </a:xfrm>
            <a:custGeom>
              <a:avLst/>
              <a:gdLst/>
              <a:ahLst/>
              <a:cxnLst/>
              <a:rect l="l" t="t" r="r" b="b"/>
              <a:pathLst>
                <a:path w="43180" h="65404">
                  <a:moveTo>
                    <a:pt x="43180" y="0"/>
                  </a:moveTo>
                  <a:lnTo>
                    <a:pt x="0" y="0"/>
                  </a:lnTo>
                  <a:lnTo>
                    <a:pt x="0" y="12319"/>
                  </a:lnTo>
                  <a:lnTo>
                    <a:pt x="15747" y="12319"/>
                  </a:lnTo>
                  <a:lnTo>
                    <a:pt x="15747" y="65277"/>
                  </a:lnTo>
                  <a:lnTo>
                    <a:pt x="27431" y="65277"/>
                  </a:lnTo>
                  <a:lnTo>
                    <a:pt x="27431" y="12319"/>
                  </a:lnTo>
                  <a:lnTo>
                    <a:pt x="43180" y="123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751" y="715256"/>
              <a:ext cx="49443" cy="810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1632" y="246701"/>
              <a:ext cx="51916" cy="680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5941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75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19" y="78232"/>
                  </a:lnTo>
                  <a:lnTo>
                    <a:pt x="44119" y="71374"/>
                  </a:lnTo>
                  <a:lnTo>
                    <a:pt x="6019" y="71374"/>
                  </a:lnTo>
                  <a:lnTo>
                    <a:pt x="6019" y="40639"/>
                  </a:lnTo>
                  <a:lnTo>
                    <a:pt x="41287" y="40639"/>
                  </a:lnTo>
                  <a:lnTo>
                    <a:pt x="41287" y="34544"/>
                  </a:lnTo>
                  <a:lnTo>
                    <a:pt x="6019" y="34544"/>
                  </a:lnTo>
                  <a:lnTo>
                    <a:pt x="6019" y="6223"/>
                  </a:lnTo>
                  <a:lnTo>
                    <a:pt x="43675" y="6223"/>
                  </a:lnTo>
                  <a:lnTo>
                    <a:pt x="43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2667" y="716889"/>
              <a:ext cx="49884" cy="778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45934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87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32" y="78232"/>
                  </a:lnTo>
                  <a:lnTo>
                    <a:pt x="44132" y="71374"/>
                  </a:lnTo>
                  <a:lnTo>
                    <a:pt x="6032" y="71374"/>
                  </a:lnTo>
                  <a:lnTo>
                    <a:pt x="6032" y="40639"/>
                  </a:lnTo>
                  <a:lnTo>
                    <a:pt x="41300" y="40639"/>
                  </a:lnTo>
                  <a:lnTo>
                    <a:pt x="41300" y="34544"/>
                  </a:lnTo>
                  <a:lnTo>
                    <a:pt x="6032" y="34544"/>
                  </a:lnTo>
                  <a:lnTo>
                    <a:pt x="6032" y="6223"/>
                  </a:lnTo>
                  <a:lnTo>
                    <a:pt x="43687" y="6223"/>
                  </a:lnTo>
                  <a:lnTo>
                    <a:pt x="43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2583" y="716889"/>
              <a:ext cx="49797" cy="778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9659" y="715256"/>
              <a:ext cx="149661" cy="810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3510" y="716889"/>
              <a:ext cx="170395" cy="778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23583" y="357250"/>
              <a:ext cx="1201420" cy="9525"/>
            </a:xfrm>
            <a:custGeom>
              <a:avLst/>
              <a:gdLst/>
              <a:ahLst/>
              <a:cxnLst/>
              <a:rect l="l" t="t" r="r" b="b"/>
              <a:pathLst>
                <a:path w="1201420" h="9525">
                  <a:moveTo>
                    <a:pt x="9245" y="2032"/>
                  </a:moveTo>
                  <a:lnTo>
                    <a:pt x="7175" y="0"/>
                  </a:lnTo>
                  <a:lnTo>
                    <a:pt x="2070" y="0"/>
                  </a:lnTo>
                  <a:lnTo>
                    <a:pt x="0" y="2032"/>
                  </a:lnTo>
                  <a:lnTo>
                    <a:pt x="0" y="6985"/>
                  </a:lnTo>
                  <a:lnTo>
                    <a:pt x="2070" y="9144"/>
                  </a:lnTo>
                  <a:lnTo>
                    <a:pt x="7175" y="9144"/>
                  </a:lnTo>
                  <a:lnTo>
                    <a:pt x="9245" y="6985"/>
                  </a:lnTo>
                  <a:lnTo>
                    <a:pt x="9245" y="2032"/>
                  </a:lnTo>
                  <a:close/>
                </a:path>
                <a:path w="1201420" h="9525">
                  <a:moveTo>
                    <a:pt x="38315" y="2032"/>
                  </a:moveTo>
                  <a:lnTo>
                    <a:pt x="36245" y="0"/>
                  </a:lnTo>
                  <a:lnTo>
                    <a:pt x="31140" y="0"/>
                  </a:lnTo>
                  <a:lnTo>
                    <a:pt x="29070" y="2032"/>
                  </a:lnTo>
                  <a:lnTo>
                    <a:pt x="29070" y="6985"/>
                  </a:lnTo>
                  <a:lnTo>
                    <a:pt x="31140" y="9144"/>
                  </a:lnTo>
                  <a:lnTo>
                    <a:pt x="36245" y="9144"/>
                  </a:lnTo>
                  <a:lnTo>
                    <a:pt x="38315" y="6985"/>
                  </a:lnTo>
                  <a:lnTo>
                    <a:pt x="38315" y="2032"/>
                  </a:lnTo>
                  <a:close/>
                </a:path>
                <a:path w="1201420" h="9525">
                  <a:moveTo>
                    <a:pt x="67398" y="2032"/>
                  </a:moveTo>
                  <a:lnTo>
                    <a:pt x="65328" y="0"/>
                  </a:lnTo>
                  <a:lnTo>
                    <a:pt x="60223" y="0"/>
                  </a:lnTo>
                  <a:lnTo>
                    <a:pt x="58153" y="2032"/>
                  </a:lnTo>
                  <a:lnTo>
                    <a:pt x="58153" y="6985"/>
                  </a:lnTo>
                  <a:lnTo>
                    <a:pt x="60223" y="9144"/>
                  </a:lnTo>
                  <a:lnTo>
                    <a:pt x="65328" y="9144"/>
                  </a:lnTo>
                  <a:lnTo>
                    <a:pt x="67398" y="6985"/>
                  </a:lnTo>
                  <a:lnTo>
                    <a:pt x="67398" y="2032"/>
                  </a:lnTo>
                  <a:close/>
                </a:path>
                <a:path w="1201420" h="9525">
                  <a:moveTo>
                    <a:pt x="96469" y="2032"/>
                  </a:moveTo>
                  <a:lnTo>
                    <a:pt x="94399" y="0"/>
                  </a:lnTo>
                  <a:lnTo>
                    <a:pt x="89293" y="0"/>
                  </a:lnTo>
                  <a:lnTo>
                    <a:pt x="87223" y="2032"/>
                  </a:lnTo>
                  <a:lnTo>
                    <a:pt x="87223" y="6985"/>
                  </a:lnTo>
                  <a:lnTo>
                    <a:pt x="89293" y="9144"/>
                  </a:lnTo>
                  <a:lnTo>
                    <a:pt x="94399" y="9144"/>
                  </a:lnTo>
                  <a:lnTo>
                    <a:pt x="96469" y="6985"/>
                  </a:lnTo>
                  <a:lnTo>
                    <a:pt x="96469" y="2032"/>
                  </a:lnTo>
                  <a:close/>
                </a:path>
                <a:path w="1201420" h="9525">
                  <a:moveTo>
                    <a:pt x="125539" y="2032"/>
                  </a:moveTo>
                  <a:lnTo>
                    <a:pt x="123482" y="0"/>
                  </a:lnTo>
                  <a:lnTo>
                    <a:pt x="118376" y="0"/>
                  </a:lnTo>
                  <a:lnTo>
                    <a:pt x="116306" y="2032"/>
                  </a:lnTo>
                  <a:lnTo>
                    <a:pt x="116306" y="6985"/>
                  </a:lnTo>
                  <a:lnTo>
                    <a:pt x="118376" y="9144"/>
                  </a:lnTo>
                  <a:lnTo>
                    <a:pt x="123482" y="9144"/>
                  </a:lnTo>
                  <a:lnTo>
                    <a:pt x="125539" y="6985"/>
                  </a:lnTo>
                  <a:lnTo>
                    <a:pt x="125539" y="2032"/>
                  </a:lnTo>
                  <a:close/>
                </a:path>
                <a:path w="1201420" h="9525">
                  <a:moveTo>
                    <a:pt x="154622" y="2032"/>
                  </a:moveTo>
                  <a:lnTo>
                    <a:pt x="152552" y="0"/>
                  </a:lnTo>
                  <a:lnTo>
                    <a:pt x="147447" y="0"/>
                  </a:lnTo>
                  <a:lnTo>
                    <a:pt x="145376" y="2032"/>
                  </a:lnTo>
                  <a:lnTo>
                    <a:pt x="145376" y="6985"/>
                  </a:lnTo>
                  <a:lnTo>
                    <a:pt x="147447" y="9144"/>
                  </a:lnTo>
                  <a:lnTo>
                    <a:pt x="152552" y="9144"/>
                  </a:lnTo>
                  <a:lnTo>
                    <a:pt x="154622" y="6985"/>
                  </a:lnTo>
                  <a:lnTo>
                    <a:pt x="154622" y="2032"/>
                  </a:lnTo>
                  <a:close/>
                </a:path>
                <a:path w="1201420" h="9525">
                  <a:moveTo>
                    <a:pt x="183692" y="2032"/>
                  </a:moveTo>
                  <a:lnTo>
                    <a:pt x="181622" y="0"/>
                  </a:lnTo>
                  <a:lnTo>
                    <a:pt x="176517" y="0"/>
                  </a:lnTo>
                  <a:lnTo>
                    <a:pt x="174447" y="2032"/>
                  </a:lnTo>
                  <a:lnTo>
                    <a:pt x="174447" y="6985"/>
                  </a:lnTo>
                  <a:lnTo>
                    <a:pt x="176517" y="9144"/>
                  </a:lnTo>
                  <a:lnTo>
                    <a:pt x="181622" y="9144"/>
                  </a:lnTo>
                  <a:lnTo>
                    <a:pt x="183692" y="6985"/>
                  </a:lnTo>
                  <a:lnTo>
                    <a:pt x="183692" y="2032"/>
                  </a:lnTo>
                  <a:close/>
                </a:path>
                <a:path w="1201420" h="9525">
                  <a:moveTo>
                    <a:pt x="212775" y="2032"/>
                  </a:moveTo>
                  <a:lnTo>
                    <a:pt x="210705" y="0"/>
                  </a:lnTo>
                  <a:lnTo>
                    <a:pt x="205600" y="0"/>
                  </a:lnTo>
                  <a:lnTo>
                    <a:pt x="203530" y="2032"/>
                  </a:lnTo>
                  <a:lnTo>
                    <a:pt x="203530" y="6985"/>
                  </a:lnTo>
                  <a:lnTo>
                    <a:pt x="205600" y="9144"/>
                  </a:lnTo>
                  <a:lnTo>
                    <a:pt x="210705" y="9144"/>
                  </a:lnTo>
                  <a:lnTo>
                    <a:pt x="212775" y="6985"/>
                  </a:lnTo>
                  <a:lnTo>
                    <a:pt x="212775" y="2032"/>
                  </a:lnTo>
                  <a:close/>
                </a:path>
                <a:path w="1201420" h="9525">
                  <a:moveTo>
                    <a:pt x="241846" y="2032"/>
                  </a:moveTo>
                  <a:lnTo>
                    <a:pt x="239776" y="0"/>
                  </a:lnTo>
                  <a:lnTo>
                    <a:pt x="234670" y="0"/>
                  </a:lnTo>
                  <a:lnTo>
                    <a:pt x="232600" y="2032"/>
                  </a:lnTo>
                  <a:lnTo>
                    <a:pt x="232600" y="6985"/>
                  </a:lnTo>
                  <a:lnTo>
                    <a:pt x="234670" y="9144"/>
                  </a:lnTo>
                  <a:lnTo>
                    <a:pt x="239776" y="9144"/>
                  </a:lnTo>
                  <a:lnTo>
                    <a:pt x="241846" y="6985"/>
                  </a:lnTo>
                  <a:lnTo>
                    <a:pt x="241846" y="2032"/>
                  </a:lnTo>
                  <a:close/>
                </a:path>
                <a:path w="1201420" h="9525">
                  <a:moveTo>
                    <a:pt x="270916" y="2032"/>
                  </a:moveTo>
                  <a:lnTo>
                    <a:pt x="268846" y="0"/>
                  </a:lnTo>
                  <a:lnTo>
                    <a:pt x="263740" y="0"/>
                  </a:lnTo>
                  <a:lnTo>
                    <a:pt x="261683" y="2032"/>
                  </a:lnTo>
                  <a:lnTo>
                    <a:pt x="261683" y="6985"/>
                  </a:lnTo>
                  <a:lnTo>
                    <a:pt x="263740" y="9144"/>
                  </a:lnTo>
                  <a:lnTo>
                    <a:pt x="268846" y="9144"/>
                  </a:lnTo>
                  <a:lnTo>
                    <a:pt x="270916" y="6985"/>
                  </a:lnTo>
                  <a:lnTo>
                    <a:pt x="270916" y="2032"/>
                  </a:lnTo>
                  <a:close/>
                </a:path>
                <a:path w="1201420" h="9525">
                  <a:moveTo>
                    <a:pt x="299999" y="2032"/>
                  </a:moveTo>
                  <a:lnTo>
                    <a:pt x="297929" y="0"/>
                  </a:lnTo>
                  <a:lnTo>
                    <a:pt x="292823" y="0"/>
                  </a:lnTo>
                  <a:lnTo>
                    <a:pt x="290753" y="2032"/>
                  </a:lnTo>
                  <a:lnTo>
                    <a:pt x="290753" y="6985"/>
                  </a:lnTo>
                  <a:lnTo>
                    <a:pt x="292823" y="9144"/>
                  </a:lnTo>
                  <a:lnTo>
                    <a:pt x="297929" y="9144"/>
                  </a:lnTo>
                  <a:lnTo>
                    <a:pt x="299999" y="6985"/>
                  </a:lnTo>
                  <a:lnTo>
                    <a:pt x="299999" y="2032"/>
                  </a:lnTo>
                  <a:close/>
                </a:path>
                <a:path w="1201420" h="9525">
                  <a:moveTo>
                    <a:pt x="329069" y="2032"/>
                  </a:moveTo>
                  <a:lnTo>
                    <a:pt x="326999" y="0"/>
                  </a:lnTo>
                  <a:lnTo>
                    <a:pt x="321894" y="0"/>
                  </a:lnTo>
                  <a:lnTo>
                    <a:pt x="319824" y="2032"/>
                  </a:lnTo>
                  <a:lnTo>
                    <a:pt x="319824" y="6985"/>
                  </a:lnTo>
                  <a:lnTo>
                    <a:pt x="321894" y="9144"/>
                  </a:lnTo>
                  <a:lnTo>
                    <a:pt x="326999" y="9144"/>
                  </a:lnTo>
                  <a:lnTo>
                    <a:pt x="329069" y="6985"/>
                  </a:lnTo>
                  <a:lnTo>
                    <a:pt x="329069" y="2032"/>
                  </a:lnTo>
                  <a:close/>
                </a:path>
                <a:path w="1201420" h="9525">
                  <a:moveTo>
                    <a:pt x="358152" y="2032"/>
                  </a:moveTo>
                  <a:lnTo>
                    <a:pt x="356082" y="0"/>
                  </a:lnTo>
                  <a:lnTo>
                    <a:pt x="350977" y="0"/>
                  </a:lnTo>
                  <a:lnTo>
                    <a:pt x="348907" y="2032"/>
                  </a:lnTo>
                  <a:lnTo>
                    <a:pt x="348907" y="6985"/>
                  </a:lnTo>
                  <a:lnTo>
                    <a:pt x="350977" y="9144"/>
                  </a:lnTo>
                  <a:lnTo>
                    <a:pt x="356082" y="9144"/>
                  </a:lnTo>
                  <a:lnTo>
                    <a:pt x="358152" y="6985"/>
                  </a:lnTo>
                  <a:lnTo>
                    <a:pt x="358152" y="2032"/>
                  </a:lnTo>
                  <a:close/>
                </a:path>
                <a:path w="1201420" h="9525">
                  <a:moveTo>
                    <a:pt x="387223" y="2032"/>
                  </a:moveTo>
                  <a:lnTo>
                    <a:pt x="385152" y="0"/>
                  </a:lnTo>
                  <a:lnTo>
                    <a:pt x="380047" y="0"/>
                  </a:lnTo>
                  <a:lnTo>
                    <a:pt x="377977" y="2032"/>
                  </a:lnTo>
                  <a:lnTo>
                    <a:pt x="377977" y="6985"/>
                  </a:lnTo>
                  <a:lnTo>
                    <a:pt x="380047" y="9144"/>
                  </a:lnTo>
                  <a:lnTo>
                    <a:pt x="385152" y="9144"/>
                  </a:lnTo>
                  <a:lnTo>
                    <a:pt x="387223" y="6985"/>
                  </a:lnTo>
                  <a:lnTo>
                    <a:pt x="387223" y="2032"/>
                  </a:lnTo>
                  <a:close/>
                </a:path>
                <a:path w="1201420" h="9525">
                  <a:moveTo>
                    <a:pt x="416293" y="2032"/>
                  </a:moveTo>
                  <a:lnTo>
                    <a:pt x="414223" y="0"/>
                  </a:lnTo>
                  <a:lnTo>
                    <a:pt x="409117" y="0"/>
                  </a:lnTo>
                  <a:lnTo>
                    <a:pt x="407047" y="2032"/>
                  </a:lnTo>
                  <a:lnTo>
                    <a:pt x="407047" y="6985"/>
                  </a:lnTo>
                  <a:lnTo>
                    <a:pt x="409117" y="9144"/>
                  </a:lnTo>
                  <a:lnTo>
                    <a:pt x="414223" y="9144"/>
                  </a:lnTo>
                  <a:lnTo>
                    <a:pt x="416293" y="6985"/>
                  </a:lnTo>
                  <a:lnTo>
                    <a:pt x="416293" y="2032"/>
                  </a:lnTo>
                  <a:close/>
                </a:path>
                <a:path w="1201420" h="9525">
                  <a:moveTo>
                    <a:pt x="445376" y="2032"/>
                  </a:moveTo>
                  <a:lnTo>
                    <a:pt x="443306" y="0"/>
                  </a:lnTo>
                  <a:lnTo>
                    <a:pt x="438200" y="0"/>
                  </a:lnTo>
                  <a:lnTo>
                    <a:pt x="436130" y="2032"/>
                  </a:lnTo>
                  <a:lnTo>
                    <a:pt x="436130" y="6985"/>
                  </a:lnTo>
                  <a:lnTo>
                    <a:pt x="438200" y="9144"/>
                  </a:lnTo>
                  <a:lnTo>
                    <a:pt x="443306" y="9144"/>
                  </a:lnTo>
                  <a:lnTo>
                    <a:pt x="445376" y="6985"/>
                  </a:lnTo>
                  <a:lnTo>
                    <a:pt x="445376" y="2032"/>
                  </a:lnTo>
                  <a:close/>
                </a:path>
                <a:path w="1201420" h="9525">
                  <a:moveTo>
                    <a:pt x="474446" y="2032"/>
                  </a:moveTo>
                  <a:lnTo>
                    <a:pt x="472376" y="0"/>
                  </a:lnTo>
                  <a:lnTo>
                    <a:pt x="467271" y="0"/>
                  </a:lnTo>
                  <a:lnTo>
                    <a:pt x="465201" y="2032"/>
                  </a:lnTo>
                  <a:lnTo>
                    <a:pt x="465201" y="6985"/>
                  </a:lnTo>
                  <a:lnTo>
                    <a:pt x="467271" y="9144"/>
                  </a:lnTo>
                  <a:lnTo>
                    <a:pt x="472376" y="9144"/>
                  </a:lnTo>
                  <a:lnTo>
                    <a:pt x="474446" y="6985"/>
                  </a:lnTo>
                  <a:lnTo>
                    <a:pt x="474446" y="2032"/>
                  </a:lnTo>
                  <a:close/>
                </a:path>
                <a:path w="1201420" h="9525">
                  <a:moveTo>
                    <a:pt x="503529" y="2032"/>
                  </a:moveTo>
                  <a:lnTo>
                    <a:pt x="501459" y="0"/>
                  </a:lnTo>
                  <a:lnTo>
                    <a:pt x="496354" y="0"/>
                  </a:lnTo>
                  <a:lnTo>
                    <a:pt x="494284" y="2032"/>
                  </a:lnTo>
                  <a:lnTo>
                    <a:pt x="494284" y="6985"/>
                  </a:lnTo>
                  <a:lnTo>
                    <a:pt x="496354" y="9144"/>
                  </a:lnTo>
                  <a:lnTo>
                    <a:pt x="501459" y="9144"/>
                  </a:lnTo>
                  <a:lnTo>
                    <a:pt x="503529" y="6985"/>
                  </a:lnTo>
                  <a:lnTo>
                    <a:pt x="503529" y="2032"/>
                  </a:lnTo>
                  <a:close/>
                </a:path>
                <a:path w="1201420" h="9525">
                  <a:moveTo>
                    <a:pt x="532599" y="2032"/>
                  </a:moveTo>
                  <a:lnTo>
                    <a:pt x="530529" y="0"/>
                  </a:lnTo>
                  <a:lnTo>
                    <a:pt x="525424" y="0"/>
                  </a:lnTo>
                  <a:lnTo>
                    <a:pt x="523354" y="2032"/>
                  </a:lnTo>
                  <a:lnTo>
                    <a:pt x="523354" y="6985"/>
                  </a:lnTo>
                  <a:lnTo>
                    <a:pt x="525424" y="9144"/>
                  </a:lnTo>
                  <a:lnTo>
                    <a:pt x="530529" y="9144"/>
                  </a:lnTo>
                  <a:lnTo>
                    <a:pt x="532599" y="6985"/>
                  </a:lnTo>
                  <a:lnTo>
                    <a:pt x="532599" y="2032"/>
                  </a:lnTo>
                  <a:close/>
                </a:path>
                <a:path w="1201420" h="9525">
                  <a:moveTo>
                    <a:pt x="561670" y="2032"/>
                  </a:moveTo>
                  <a:lnTo>
                    <a:pt x="559600" y="0"/>
                  </a:lnTo>
                  <a:lnTo>
                    <a:pt x="554494" y="0"/>
                  </a:lnTo>
                  <a:lnTo>
                    <a:pt x="552424" y="2032"/>
                  </a:lnTo>
                  <a:lnTo>
                    <a:pt x="552424" y="6985"/>
                  </a:lnTo>
                  <a:lnTo>
                    <a:pt x="554494" y="9144"/>
                  </a:lnTo>
                  <a:lnTo>
                    <a:pt x="559600" y="9144"/>
                  </a:lnTo>
                  <a:lnTo>
                    <a:pt x="561670" y="6985"/>
                  </a:lnTo>
                  <a:lnTo>
                    <a:pt x="561670" y="2032"/>
                  </a:lnTo>
                  <a:close/>
                </a:path>
                <a:path w="1201420" h="9525">
                  <a:moveTo>
                    <a:pt x="590740" y="2032"/>
                  </a:moveTo>
                  <a:lnTo>
                    <a:pt x="588683" y="0"/>
                  </a:lnTo>
                  <a:lnTo>
                    <a:pt x="583577" y="0"/>
                  </a:lnTo>
                  <a:lnTo>
                    <a:pt x="581507" y="2032"/>
                  </a:lnTo>
                  <a:lnTo>
                    <a:pt x="581507" y="6985"/>
                  </a:lnTo>
                  <a:lnTo>
                    <a:pt x="583577" y="9144"/>
                  </a:lnTo>
                  <a:lnTo>
                    <a:pt x="588683" y="9144"/>
                  </a:lnTo>
                  <a:lnTo>
                    <a:pt x="590740" y="6985"/>
                  </a:lnTo>
                  <a:lnTo>
                    <a:pt x="590740" y="2032"/>
                  </a:lnTo>
                  <a:close/>
                </a:path>
                <a:path w="1201420" h="9525">
                  <a:moveTo>
                    <a:pt x="619823" y="2032"/>
                  </a:moveTo>
                  <a:lnTo>
                    <a:pt x="617753" y="0"/>
                  </a:lnTo>
                  <a:lnTo>
                    <a:pt x="612648" y="0"/>
                  </a:lnTo>
                  <a:lnTo>
                    <a:pt x="610577" y="2032"/>
                  </a:lnTo>
                  <a:lnTo>
                    <a:pt x="610577" y="6985"/>
                  </a:lnTo>
                  <a:lnTo>
                    <a:pt x="612648" y="9144"/>
                  </a:lnTo>
                  <a:lnTo>
                    <a:pt x="617753" y="9144"/>
                  </a:lnTo>
                  <a:lnTo>
                    <a:pt x="619823" y="6985"/>
                  </a:lnTo>
                  <a:lnTo>
                    <a:pt x="619823" y="2032"/>
                  </a:lnTo>
                  <a:close/>
                </a:path>
                <a:path w="1201420" h="9525">
                  <a:moveTo>
                    <a:pt x="648893" y="2032"/>
                  </a:moveTo>
                  <a:lnTo>
                    <a:pt x="646836" y="0"/>
                  </a:lnTo>
                  <a:lnTo>
                    <a:pt x="641731" y="0"/>
                  </a:lnTo>
                  <a:lnTo>
                    <a:pt x="639660" y="2032"/>
                  </a:lnTo>
                  <a:lnTo>
                    <a:pt x="639660" y="6985"/>
                  </a:lnTo>
                  <a:lnTo>
                    <a:pt x="641731" y="9144"/>
                  </a:lnTo>
                  <a:lnTo>
                    <a:pt x="646836" y="9144"/>
                  </a:lnTo>
                  <a:lnTo>
                    <a:pt x="648893" y="6985"/>
                  </a:lnTo>
                  <a:lnTo>
                    <a:pt x="648893" y="2032"/>
                  </a:lnTo>
                  <a:close/>
                </a:path>
                <a:path w="1201420" h="9525">
                  <a:moveTo>
                    <a:pt x="677976" y="2032"/>
                  </a:moveTo>
                  <a:lnTo>
                    <a:pt x="675906" y="0"/>
                  </a:lnTo>
                  <a:lnTo>
                    <a:pt x="670801" y="0"/>
                  </a:lnTo>
                  <a:lnTo>
                    <a:pt x="668731" y="2032"/>
                  </a:lnTo>
                  <a:lnTo>
                    <a:pt x="668731" y="6985"/>
                  </a:lnTo>
                  <a:lnTo>
                    <a:pt x="670801" y="9144"/>
                  </a:lnTo>
                  <a:lnTo>
                    <a:pt x="675906" y="9144"/>
                  </a:lnTo>
                  <a:lnTo>
                    <a:pt x="677976" y="6985"/>
                  </a:lnTo>
                  <a:lnTo>
                    <a:pt x="677976" y="2032"/>
                  </a:lnTo>
                  <a:close/>
                </a:path>
                <a:path w="1201420" h="9525">
                  <a:moveTo>
                    <a:pt x="707047" y="2032"/>
                  </a:moveTo>
                  <a:lnTo>
                    <a:pt x="704977" y="0"/>
                  </a:lnTo>
                  <a:lnTo>
                    <a:pt x="699871" y="0"/>
                  </a:lnTo>
                  <a:lnTo>
                    <a:pt x="697801" y="2032"/>
                  </a:lnTo>
                  <a:lnTo>
                    <a:pt x="697801" y="6985"/>
                  </a:lnTo>
                  <a:lnTo>
                    <a:pt x="699871" y="9144"/>
                  </a:lnTo>
                  <a:lnTo>
                    <a:pt x="704977" y="9144"/>
                  </a:lnTo>
                  <a:lnTo>
                    <a:pt x="707047" y="6985"/>
                  </a:lnTo>
                  <a:lnTo>
                    <a:pt x="707047" y="2032"/>
                  </a:lnTo>
                  <a:close/>
                </a:path>
                <a:path w="1201420" h="9525">
                  <a:moveTo>
                    <a:pt x="736117" y="2032"/>
                  </a:moveTo>
                  <a:lnTo>
                    <a:pt x="734047" y="0"/>
                  </a:lnTo>
                  <a:lnTo>
                    <a:pt x="728941" y="0"/>
                  </a:lnTo>
                  <a:lnTo>
                    <a:pt x="726884" y="2032"/>
                  </a:lnTo>
                  <a:lnTo>
                    <a:pt x="726884" y="6985"/>
                  </a:lnTo>
                  <a:lnTo>
                    <a:pt x="728941" y="9144"/>
                  </a:lnTo>
                  <a:lnTo>
                    <a:pt x="734047" y="9144"/>
                  </a:lnTo>
                  <a:lnTo>
                    <a:pt x="736117" y="6985"/>
                  </a:lnTo>
                  <a:lnTo>
                    <a:pt x="736117" y="2032"/>
                  </a:lnTo>
                  <a:close/>
                </a:path>
                <a:path w="1201420" h="9525">
                  <a:moveTo>
                    <a:pt x="765200" y="2032"/>
                  </a:moveTo>
                  <a:lnTo>
                    <a:pt x="763130" y="0"/>
                  </a:lnTo>
                  <a:lnTo>
                    <a:pt x="758024" y="0"/>
                  </a:lnTo>
                  <a:lnTo>
                    <a:pt x="755954" y="2032"/>
                  </a:lnTo>
                  <a:lnTo>
                    <a:pt x="755954" y="6985"/>
                  </a:lnTo>
                  <a:lnTo>
                    <a:pt x="758024" y="9144"/>
                  </a:lnTo>
                  <a:lnTo>
                    <a:pt x="763130" y="9144"/>
                  </a:lnTo>
                  <a:lnTo>
                    <a:pt x="765200" y="6985"/>
                  </a:lnTo>
                  <a:lnTo>
                    <a:pt x="765200" y="2032"/>
                  </a:lnTo>
                  <a:close/>
                </a:path>
                <a:path w="1201420" h="9525">
                  <a:moveTo>
                    <a:pt x="794270" y="2032"/>
                  </a:moveTo>
                  <a:lnTo>
                    <a:pt x="792213" y="0"/>
                  </a:lnTo>
                  <a:lnTo>
                    <a:pt x="787095" y="0"/>
                  </a:lnTo>
                  <a:lnTo>
                    <a:pt x="785037" y="2032"/>
                  </a:lnTo>
                  <a:lnTo>
                    <a:pt x="785037" y="6985"/>
                  </a:lnTo>
                  <a:lnTo>
                    <a:pt x="787095" y="9144"/>
                  </a:lnTo>
                  <a:lnTo>
                    <a:pt x="792213" y="9144"/>
                  </a:lnTo>
                  <a:lnTo>
                    <a:pt x="794270" y="6985"/>
                  </a:lnTo>
                  <a:lnTo>
                    <a:pt x="794270" y="2032"/>
                  </a:lnTo>
                  <a:close/>
                </a:path>
                <a:path w="1201420" h="9525">
                  <a:moveTo>
                    <a:pt x="823353" y="2032"/>
                  </a:moveTo>
                  <a:lnTo>
                    <a:pt x="821283" y="0"/>
                  </a:lnTo>
                  <a:lnTo>
                    <a:pt x="816178" y="0"/>
                  </a:lnTo>
                  <a:lnTo>
                    <a:pt x="814108" y="2032"/>
                  </a:lnTo>
                  <a:lnTo>
                    <a:pt x="814108" y="6985"/>
                  </a:lnTo>
                  <a:lnTo>
                    <a:pt x="816178" y="9144"/>
                  </a:lnTo>
                  <a:lnTo>
                    <a:pt x="821283" y="9144"/>
                  </a:lnTo>
                  <a:lnTo>
                    <a:pt x="823353" y="6985"/>
                  </a:lnTo>
                  <a:lnTo>
                    <a:pt x="823353" y="2032"/>
                  </a:lnTo>
                  <a:close/>
                </a:path>
                <a:path w="1201420" h="9525">
                  <a:moveTo>
                    <a:pt x="852424" y="2032"/>
                  </a:moveTo>
                  <a:lnTo>
                    <a:pt x="850353" y="0"/>
                  </a:lnTo>
                  <a:lnTo>
                    <a:pt x="845248" y="0"/>
                  </a:lnTo>
                  <a:lnTo>
                    <a:pt x="843178" y="2032"/>
                  </a:lnTo>
                  <a:lnTo>
                    <a:pt x="843178" y="6985"/>
                  </a:lnTo>
                  <a:lnTo>
                    <a:pt x="845248" y="9144"/>
                  </a:lnTo>
                  <a:lnTo>
                    <a:pt x="850353" y="9144"/>
                  </a:lnTo>
                  <a:lnTo>
                    <a:pt x="852424" y="6985"/>
                  </a:lnTo>
                  <a:lnTo>
                    <a:pt x="852424" y="2032"/>
                  </a:lnTo>
                  <a:close/>
                </a:path>
                <a:path w="1201420" h="9525">
                  <a:moveTo>
                    <a:pt x="881507" y="2032"/>
                  </a:moveTo>
                  <a:lnTo>
                    <a:pt x="879436" y="0"/>
                  </a:lnTo>
                  <a:lnTo>
                    <a:pt x="874331" y="0"/>
                  </a:lnTo>
                  <a:lnTo>
                    <a:pt x="872261" y="2032"/>
                  </a:lnTo>
                  <a:lnTo>
                    <a:pt x="872261" y="6985"/>
                  </a:lnTo>
                  <a:lnTo>
                    <a:pt x="874331" y="9144"/>
                  </a:lnTo>
                  <a:lnTo>
                    <a:pt x="879436" y="9144"/>
                  </a:lnTo>
                  <a:lnTo>
                    <a:pt x="881507" y="6985"/>
                  </a:lnTo>
                  <a:lnTo>
                    <a:pt x="881507" y="2032"/>
                  </a:lnTo>
                  <a:close/>
                </a:path>
                <a:path w="1201420" h="9525">
                  <a:moveTo>
                    <a:pt x="910577" y="2032"/>
                  </a:moveTo>
                  <a:lnTo>
                    <a:pt x="908507" y="0"/>
                  </a:lnTo>
                  <a:lnTo>
                    <a:pt x="903401" y="0"/>
                  </a:lnTo>
                  <a:lnTo>
                    <a:pt x="901331" y="2032"/>
                  </a:lnTo>
                  <a:lnTo>
                    <a:pt x="901331" y="6985"/>
                  </a:lnTo>
                  <a:lnTo>
                    <a:pt x="903401" y="9144"/>
                  </a:lnTo>
                  <a:lnTo>
                    <a:pt x="908507" y="9144"/>
                  </a:lnTo>
                  <a:lnTo>
                    <a:pt x="910577" y="6985"/>
                  </a:lnTo>
                  <a:lnTo>
                    <a:pt x="910577" y="2032"/>
                  </a:lnTo>
                  <a:close/>
                </a:path>
                <a:path w="1201420" h="9525">
                  <a:moveTo>
                    <a:pt x="939647" y="2032"/>
                  </a:moveTo>
                  <a:lnTo>
                    <a:pt x="937577" y="0"/>
                  </a:lnTo>
                  <a:lnTo>
                    <a:pt x="932472" y="0"/>
                  </a:lnTo>
                  <a:lnTo>
                    <a:pt x="930402" y="2032"/>
                  </a:lnTo>
                  <a:lnTo>
                    <a:pt x="930402" y="6985"/>
                  </a:lnTo>
                  <a:lnTo>
                    <a:pt x="932472" y="9144"/>
                  </a:lnTo>
                  <a:lnTo>
                    <a:pt x="937577" y="9144"/>
                  </a:lnTo>
                  <a:lnTo>
                    <a:pt x="939647" y="6985"/>
                  </a:lnTo>
                  <a:lnTo>
                    <a:pt x="939647" y="2032"/>
                  </a:lnTo>
                  <a:close/>
                </a:path>
                <a:path w="1201420" h="9525">
                  <a:moveTo>
                    <a:pt x="968730" y="2032"/>
                  </a:moveTo>
                  <a:lnTo>
                    <a:pt x="966660" y="0"/>
                  </a:lnTo>
                  <a:lnTo>
                    <a:pt x="961555" y="0"/>
                  </a:lnTo>
                  <a:lnTo>
                    <a:pt x="959485" y="2032"/>
                  </a:lnTo>
                  <a:lnTo>
                    <a:pt x="959485" y="6985"/>
                  </a:lnTo>
                  <a:lnTo>
                    <a:pt x="961555" y="9144"/>
                  </a:lnTo>
                  <a:lnTo>
                    <a:pt x="966660" y="9144"/>
                  </a:lnTo>
                  <a:lnTo>
                    <a:pt x="968730" y="6985"/>
                  </a:lnTo>
                  <a:lnTo>
                    <a:pt x="968730" y="2032"/>
                  </a:lnTo>
                  <a:close/>
                </a:path>
                <a:path w="1201420" h="9525">
                  <a:moveTo>
                    <a:pt x="997800" y="2032"/>
                  </a:moveTo>
                  <a:lnTo>
                    <a:pt x="995730" y="0"/>
                  </a:lnTo>
                  <a:lnTo>
                    <a:pt x="990625" y="0"/>
                  </a:lnTo>
                  <a:lnTo>
                    <a:pt x="988555" y="2032"/>
                  </a:lnTo>
                  <a:lnTo>
                    <a:pt x="988555" y="6985"/>
                  </a:lnTo>
                  <a:lnTo>
                    <a:pt x="990625" y="9144"/>
                  </a:lnTo>
                  <a:lnTo>
                    <a:pt x="995730" y="9144"/>
                  </a:lnTo>
                  <a:lnTo>
                    <a:pt x="997800" y="6985"/>
                  </a:lnTo>
                  <a:lnTo>
                    <a:pt x="997800" y="2032"/>
                  </a:lnTo>
                  <a:close/>
                </a:path>
                <a:path w="1201420" h="9525">
                  <a:moveTo>
                    <a:pt x="1026883" y="2032"/>
                  </a:moveTo>
                  <a:lnTo>
                    <a:pt x="1024813" y="0"/>
                  </a:lnTo>
                  <a:lnTo>
                    <a:pt x="1019708" y="0"/>
                  </a:lnTo>
                  <a:lnTo>
                    <a:pt x="1017638" y="2032"/>
                  </a:lnTo>
                  <a:lnTo>
                    <a:pt x="1017638" y="6985"/>
                  </a:lnTo>
                  <a:lnTo>
                    <a:pt x="1019708" y="9144"/>
                  </a:lnTo>
                  <a:lnTo>
                    <a:pt x="1024813" y="9144"/>
                  </a:lnTo>
                  <a:lnTo>
                    <a:pt x="1026883" y="6985"/>
                  </a:lnTo>
                  <a:lnTo>
                    <a:pt x="1026883" y="2032"/>
                  </a:lnTo>
                  <a:close/>
                </a:path>
                <a:path w="1201420" h="9525">
                  <a:moveTo>
                    <a:pt x="1055941" y="2032"/>
                  </a:moveTo>
                  <a:lnTo>
                    <a:pt x="1053909" y="0"/>
                  </a:lnTo>
                  <a:lnTo>
                    <a:pt x="1048829" y="0"/>
                  </a:lnTo>
                  <a:lnTo>
                    <a:pt x="1046670" y="2032"/>
                  </a:lnTo>
                  <a:lnTo>
                    <a:pt x="1046670" y="6985"/>
                  </a:lnTo>
                  <a:lnTo>
                    <a:pt x="1048829" y="9144"/>
                  </a:lnTo>
                  <a:lnTo>
                    <a:pt x="1053909" y="9144"/>
                  </a:lnTo>
                  <a:lnTo>
                    <a:pt x="1055941" y="6985"/>
                  </a:lnTo>
                  <a:lnTo>
                    <a:pt x="1055941" y="2032"/>
                  </a:lnTo>
                  <a:close/>
                </a:path>
                <a:path w="1201420" h="9525">
                  <a:moveTo>
                    <a:pt x="1085024" y="2032"/>
                  </a:moveTo>
                  <a:lnTo>
                    <a:pt x="1082992" y="0"/>
                  </a:lnTo>
                  <a:lnTo>
                    <a:pt x="1077912" y="0"/>
                  </a:lnTo>
                  <a:lnTo>
                    <a:pt x="1075753" y="2032"/>
                  </a:lnTo>
                  <a:lnTo>
                    <a:pt x="1075753" y="6985"/>
                  </a:lnTo>
                  <a:lnTo>
                    <a:pt x="1077912" y="9144"/>
                  </a:lnTo>
                  <a:lnTo>
                    <a:pt x="1082992" y="9144"/>
                  </a:lnTo>
                  <a:lnTo>
                    <a:pt x="1085024" y="6985"/>
                  </a:lnTo>
                  <a:lnTo>
                    <a:pt x="1085024" y="2032"/>
                  </a:lnTo>
                  <a:close/>
                </a:path>
                <a:path w="1201420" h="9525">
                  <a:moveTo>
                    <a:pt x="1114107" y="2032"/>
                  </a:moveTo>
                  <a:lnTo>
                    <a:pt x="1112075" y="0"/>
                  </a:lnTo>
                  <a:lnTo>
                    <a:pt x="1106868" y="0"/>
                  </a:lnTo>
                  <a:lnTo>
                    <a:pt x="1104836" y="2032"/>
                  </a:lnTo>
                  <a:lnTo>
                    <a:pt x="1104836" y="6985"/>
                  </a:lnTo>
                  <a:lnTo>
                    <a:pt x="1106868" y="9144"/>
                  </a:lnTo>
                  <a:lnTo>
                    <a:pt x="1112075" y="9144"/>
                  </a:lnTo>
                  <a:lnTo>
                    <a:pt x="1114107" y="6985"/>
                  </a:lnTo>
                  <a:lnTo>
                    <a:pt x="1114107" y="2032"/>
                  </a:lnTo>
                  <a:close/>
                </a:path>
                <a:path w="1201420" h="9525">
                  <a:moveTo>
                    <a:pt x="1143190" y="2032"/>
                  </a:moveTo>
                  <a:lnTo>
                    <a:pt x="1141158" y="0"/>
                  </a:lnTo>
                  <a:lnTo>
                    <a:pt x="1135951" y="0"/>
                  </a:lnTo>
                  <a:lnTo>
                    <a:pt x="1133919" y="2032"/>
                  </a:lnTo>
                  <a:lnTo>
                    <a:pt x="1133919" y="6985"/>
                  </a:lnTo>
                  <a:lnTo>
                    <a:pt x="1135951" y="9144"/>
                  </a:lnTo>
                  <a:lnTo>
                    <a:pt x="1141158" y="9144"/>
                  </a:lnTo>
                  <a:lnTo>
                    <a:pt x="1143190" y="6985"/>
                  </a:lnTo>
                  <a:lnTo>
                    <a:pt x="1143190" y="2032"/>
                  </a:lnTo>
                  <a:close/>
                </a:path>
                <a:path w="1201420" h="9525">
                  <a:moveTo>
                    <a:pt x="1172273" y="2032"/>
                  </a:moveTo>
                  <a:lnTo>
                    <a:pt x="1170241" y="0"/>
                  </a:lnTo>
                  <a:lnTo>
                    <a:pt x="1165034" y="0"/>
                  </a:lnTo>
                  <a:lnTo>
                    <a:pt x="1163002" y="2032"/>
                  </a:lnTo>
                  <a:lnTo>
                    <a:pt x="1163002" y="6985"/>
                  </a:lnTo>
                  <a:lnTo>
                    <a:pt x="1165034" y="9144"/>
                  </a:lnTo>
                  <a:lnTo>
                    <a:pt x="1170241" y="9144"/>
                  </a:lnTo>
                  <a:lnTo>
                    <a:pt x="1172273" y="6985"/>
                  </a:lnTo>
                  <a:lnTo>
                    <a:pt x="1172273" y="2032"/>
                  </a:lnTo>
                  <a:close/>
                </a:path>
                <a:path w="1201420" h="9525">
                  <a:moveTo>
                    <a:pt x="1201356" y="2032"/>
                  </a:moveTo>
                  <a:lnTo>
                    <a:pt x="1199197" y="0"/>
                  </a:lnTo>
                  <a:lnTo>
                    <a:pt x="1194117" y="0"/>
                  </a:lnTo>
                  <a:lnTo>
                    <a:pt x="1192085" y="2032"/>
                  </a:lnTo>
                  <a:lnTo>
                    <a:pt x="1192085" y="6985"/>
                  </a:lnTo>
                  <a:lnTo>
                    <a:pt x="1194117" y="9144"/>
                  </a:lnTo>
                  <a:lnTo>
                    <a:pt x="1199197" y="9144"/>
                  </a:lnTo>
                  <a:lnTo>
                    <a:pt x="1201356" y="6985"/>
                  </a:lnTo>
                  <a:lnTo>
                    <a:pt x="1201356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1" t="24835" r="12857" b="19341"/>
          <a:stretch/>
        </p:blipFill>
        <p:spPr bwMode="auto">
          <a:xfrm>
            <a:off x="7772400" y="4894243"/>
            <a:ext cx="1182588" cy="180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Diagramma 22"/>
          <p:cNvGraphicFramePr/>
          <p:nvPr>
            <p:extLst>
              <p:ext uri="{D42A27DB-BD31-4B8C-83A1-F6EECF244321}">
                <p14:modId xmlns:p14="http://schemas.microsoft.com/office/powerpoint/2010/main" val="1525360630"/>
              </p:ext>
            </p:extLst>
          </p:nvPr>
        </p:nvGraphicFramePr>
        <p:xfrm>
          <a:off x="223583" y="861414"/>
          <a:ext cx="8836597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97613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89407"/>
            <a:ext cx="8983980" cy="774700"/>
          </a:xfrm>
          <a:custGeom>
            <a:avLst/>
            <a:gdLst/>
            <a:ahLst/>
            <a:cxnLst/>
            <a:rect l="l" t="t" r="r" b="b"/>
            <a:pathLst>
              <a:path w="8983980" h="774700">
                <a:moveTo>
                  <a:pt x="8983980" y="0"/>
                </a:moveTo>
                <a:lnTo>
                  <a:pt x="0" y="0"/>
                </a:lnTo>
                <a:lnTo>
                  <a:pt x="0" y="774268"/>
                </a:lnTo>
                <a:lnTo>
                  <a:pt x="8983980" y="774268"/>
                </a:lnTo>
                <a:lnTo>
                  <a:pt x="8983980" y="0"/>
                </a:lnTo>
                <a:close/>
              </a:path>
            </a:pathLst>
          </a:custGeom>
          <a:solidFill>
            <a:srgbClr val="2E5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" y="189407"/>
            <a:ext cx="8996680" cy="774700"/>
          </a:xfrm>
          <a:prstGeom prst="rect">
            <a:avLst/>
          </a:prstGeom>
          <a:ln w="25400">
            <a:solidFill>
              <a:srgbClr val="30528F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R="3810" algn="r">
              <a:lnSpc>
                <a:spcPct val="100000"/>
              </a:lnSpc>
              <a:spcBef>
                <a:spcPts val="135"/>
              </a:spcBef>
            </a:pPr>
            <a:r>
              <a:rPr sz="2400" spc="-85" dirty="0">
                <a:solidFill>
                  <a:srgbClr val="FFFFFF"/>
                </a:solidFill>
                <a:latin typeface="Arial Black"/>
                <a:cs typeface="Arial Black"/>
              </a:rPr>
              <a:t>Dipartimento</a:t>
            </a:r>
            <a:r>
              <a:rPr sz="24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 Black"/>
                <a:cs typeface="Arial Black"/>
              </a:rPr>
              <a:t>di</a:t>
            </a:r>
            <a:r>
              <a:rPr sz="24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Prevenzione</a:t>
            </a:r>
            <a:endParaRPr sz="2400" dirty="0">
              <a:latin typeface="Arial Black"/>
              <a:cs typeface="Arial Black"/>
            </a:endParaRPr>
          </a:p>
          <a:p>
            <a:pPr algn="r">
              <a:lnSpc>
                <a:spcPct val="100000"/>
              </a:lnSpc>
            </a:pP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Spisal</a:t>
            </a:r>
            <a:endParaRPr sz="2400" dirty="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3583" y="246701"/>
            <a:ext cx="1212215" cy="569595"/>
            <a:chOff x="223583" y="246701"/>
            <a:chExt cx="1212215" cy="569595"/>
          </a:xfrm>
        </p:grpSpPr>
        <p:sp>
          <p:nvSpPr>
            <p:cNvPr id="5" name="object 5"/>
            <p:cNvSpPr/>
            <p:nvPr/>
          </p:nvSpPr>
          <p:spPr>
            <a:xfrm>
              <a:off x="734009" y="410844"/>
              <a:ext cx="702310" cy="288290"/>
            </a:xfrm>
            <a:custGeom>
              <a:avLst/>
              <a:gdLst/>
              <a:ahLst/>
              <a:cxnLst/>
              <a:rect l="l" t="t" r="r" b="b"/>
              <a:pathLst>
                <a:path w="702310" h="288290">
                  <a:moveTo>
                    <a:pt x="131191" y="3810"/>
                  </a:moveTo>
                  <a:lnTo>
                    <a:pt x="93484" y="3810"/>
                  </a:lnTo>
                  <a:lnTo>
                    <a:pt x="93484" y="207899"/>
                  </a:lnTo>
                  <a:lnTo>
                    <a:pt x="93129" y="220345"/>
                  </a:lnTo>
                  <a:lnTo>
                    <a:pt x="87947" y="244094"/>
                  </a:lnTo>
                  <a:lnTo>
                    <a:pt x="65773" y="252730"/>
                  </a:lnTo>
                  <a:lnTo>
                    <a:pt x="58064" y="252095"/>
                  </a:lnTo>
                  <a:lnTo>
                    <a:pt x="40805" y="236474"/>
                  </a:lnTo>
                  <a:lnTo>
                    <a:pt x="38036" y="216281"/>
                  </a:lnTo>
                  <a:lnTo>
                    <a:pt x="37680" y="202438"/>
                  </a:lnTo>
                  <a:lnTo>
                    <a:pt x="37680" y="3810"/>
                  </a:lnTo>
                  <a:lnTo>
                    <a:pt x="0" y="3810"/>
                  </a:lnTo>
                  <a:lnTo>
                    <a:pt x="0" y="202438"/>
                  </a:lnTo>
                  <a:lnTo>
                    <a:pt x="673" y="223520"/>
                  </a:lnTo>
                  <a:lnTo>
                    <a:pt x="6121" y="254635"/>
                  </a:lnTo>
                  <a:lnTo>
                    <a:pt x="20167" y="274955"/>
                  </a:lnTo>
                  <a:lnTo>
                    <a:pt x="47231" y="286766"/>
                  </a:lnTo>
                  <a:lnTo>
                    <a:pt x="65036" y="288290"/>
                  </a:lnTo>
                  <a:lnTo>
                    <a:pt x="81368" y="287147"/>
                  </a:lnTo>
                  <a:lnTo>
                    <a:pt x="107340" y="277876"/>
                  </a:lnTo>
                  <a:lnTo>
                    <a:pt x="123190" y="259969"/>
                  </a:lnTo>
                  <a:lnTo>
                    <a:pt x="130302" y="228854"/>
                  </a:lnTo>
                  <a:lnTo>
                    <a:pt x="131191" y="207899"/>
                  </a:lnTo>
                  <a:lnTo>
                    <a:pt x="131191" y="3810"/>
                  </a:lnTo>
                  <a:close/>
                </a:path>
                <a:path w="702310" h="288290">
                  <a:moveTo>
                    <a:pt x="275285" y="252095"/>
                  </a:moveTo>
                  <a:lnTo>
                    <a:pt x="212471" y="252095"/>
                  </a:lnTo>
                  <a:lnTo>
                    <a:pt x="212471" y="4445"/>
                  </a:lnTo>
                  <a:lnTo>
                    <a:pt x="174028" y="4445"/>
                  </a:lnTo>
                  <a:lnTo>
                    <a:pt x="174028" y="252095"/>
                  </a:lnTo>
                  <a:lnTo>
                    <a:pt x="174028" y="285115"/>
                  </a:lnTo>
                  <a:lnTo>
                    <a:pt x="275285" y="285115"/>
                  </a:lnTo>
                  <a:lnTo>
                    <a:pt x="275285" y="252095"/>
                  </a:lnTo>
                  <a:close/>
                </a:path>
                <a:path w="702310" h="288290">
                  <a:moveTo>
                    <a:pt x="411264" y="213995"/>
                  </a:moveTo>
                  <a:lnTo>
                    <a:pt x="402767" y="173482"/>
                  </a:lnTo>
                  <a:lnTo>
                    <a:pt x="370801" y="132842"/>
                  </a:lnTo>
                  <a:lnTo>
                    <a:pt x="359219" y="121285"/>
                  </a:lnTo>
                  <a:lnTo>
                    <a:pt x="350012" y="111379"/>
                  </a:lnTo>
                  <a:lnTo>
                    <a:pt x="338455" y="96901"/>
                  </a:lnTo>
                  <a:lnTo>
                    <a:pt x="332041" y="78613"/>
                  </a:lnTo>
                  <a:lnTo>
                    <a:pt x="331622" y="71501"/>
                  </a:lnTo>
                  <a:lnTo>
                    <a:pt x="332219" y="63627"/>
                  </a:lnTo>
                  <a:lnTo>
                    <a:pt x="341223" y="44831"/>
                  </a:lnTo>
                  <a:lnTo>
                    <a:pt x="358762" y="34925"/>
                  </a:lnTo>
                  <a:lnTo>
                    <a:pt x="365988" y="34290"/>
                  </a:lnTo>
                  <a:lnTo>
                    <a:pt x="373227" y="35052"/>
                  </a:lnTo>
                  <a:lnTo>
                    <a:pt x="380911" y="37338"/>
                  </a:lnTo>
                  <a:lnTo>
                    <a:pt x="389026" y="41148"/>
                  </a:lnTo>
                  <a:lnTo>
                    <a:pt x="397586" y="46609"/>
                  </a:lnTo>
                  <a:lnTo>
                    <a:pt x="397586" y="9652"/>
                  </a:lnTo>
                  <a:lnTo>
                    <a:pt x="388137" y="5461"/>
                  </a:lnTo>
                  <a:lnTo>
                    <a:pt x="378460" y="2413"/>
                  </a:lnTo>
                  <a:lnTo>
                    <a:pt x="368554" y="635"/>
                  </a:lnTo>
                  <a:lnTo>
                    <a:pt x="358419" y="0"/>
                  </a:lnTo>
                  <a:lnTo>
                    <a:pt x="344373" y="1270"/>
                  </a:lnTo>
                  <a:lnTo>
                    <a:pt x="320814" y="11049"/>
                  </a:lnTo>
                  <a:lnTo>
                    <a:pt x="303695" y="29972"/>
                  </a:lnTo>
                  <a:lnTo>
                    <a:pt x="295008" y="56134"/>
                  </a:lnTo>
                  <a:lnTo>
                    <a:pt x="293928" y="71755"/>
                  </a:lnTo>
                  <a:lnTo>
                    <a:pt x="294474" y="83439"/>
                  </a:lnTo>
                  <a:lnTo>
                    <a:pt x="298907" y="103632"/>
                  </a:lnTo>
                  <a:lnTo>
                    <a:pt x="308660" y="121031"/>
                  </a:lnTo>
                  <a:lnTo>
                    <a:pt x="322135" y="136906"/>
                  </a:lnTo>
                  <a:lnTo>
                    <a:pt x="349859" y="165227"/>
                  </a:lnTo>
                  <a:lnTo>
                    <a:pt x="362521" y="180340"/>
                  </a:lnTo>
                  <a:lnTo>
                    <a:pt x="371856" y="199517"/>
                  </a:lnTo>
                  <a:lnTo>
                    <a:pt x="373570" y="213995"/>
                  </a:lnTo>
                  <a:lnTo>
                    <a:pt x="373011" y="222377"/>
                  </a:lnTo>
                  <a:lnTo>
                    <a:pt x="364693" y="241935"/>
                  </a:lnTo>
                  <a:lnTo>
                    <a:pt x="347535" y="251587"/>
                  </a:lnTo>
                  <a:lnTo>
                    <a:pt x="340118" y="252222"/>
                  </a:lnTo>
                  <a:lnTo>
                    <a:pt x="331482" y="251333"/>
                  </a:lnTo>
                  <a:lnTo>
                    <a:pt x="322376" y="248539"/>
                  </a:lnTo>
                  <a:lnTo>
                    <a:pt x="312813" y="243967"/>
                  </a:lnTo>
                  <a:lnTo>
                    <a:pt x="302793" y="237490"/>
                  </a:lnTo>
                  <a:lnTo>
                    <a:pt x="302793" y="274955"/>
                  </a:lnTo>
                  <a:lnTo>
                    <a:pt x="311924" y="280797"/>
                  </a:lnTo>
                  <a:lnTo>
                    <a:pt x="321957" y="284988"/>
                  </a:lnTo>
                  <a:lnTo>
                    <a:pt x="332892" y="287401"/>
                  </a:lnTo>
                  <a:lnTo>
                    <a:pt x="344741" y="288290"/>
                  </a:lnTo>
                  <a:lnTo>
                    <a:pt x="358673" y="287020"/>
                  </a:lnTo>
                  <a:lnTo>
                    <a:pt x="382612" y="276733"/>
                  </a:lnTo>
                  <a:lnTo>
                    <a:pt x="400761" y="256413"/>
                  </a:lnTo>
                  <a:lnTo>
                    <a:pt x="410095" y="229616"/>
                  </a:lnTo>
                  <a:lnTo>
                    <a:pt x="411264" y="213995"/>
                  </a:lnTo>
                  <a:close/>
                </a:path>
                <a:path w="702310" h="288290">
                  <a:moveTo>
                    <a:pt x="551357" y="213995"/>
                  </a:moveTo>
                  <a:lnTo>
                    <a:pt x="537641" y="164465"/>
                  </a:lnTo>
                  <a:lnTo>
                    <a:pt x="499262" y="121158"/>
                  </a:lnTo>
                  <a:lnTo>
                    <a:pt x="490042" y="111379"/>
                  </a:lnTo>
                  <a:lnTo>
                    <a:pt x="478497" y="96901"/>
                  </a:lnTo>
                  <a:lnTo>
                    <a:pt x="472084" y="78613"/>
                  </a:lnTo>
                  <a:lnTo>
                    <a:pt x="471652" y="71501"/>
                  </a:lnTo>
                  <a:lnTo>
                    <a:pt x="472262" y="63627"/>
                  </a:lnTo>
                  <a:lnTo>
                    <a:pt x="481266" y="44831"/>
                  </a:lnTo>
                  <a:lnTo>
                    <a:pt x="498792" y="34925"/>
                  </a:lnTo>
                  <a:lnTo>
                    <a:pt x="506031" y="34290"/>
                  </a:lnTo>
                  <a:lnTo>
                    <a:pt x="513270" y="35052"/>
                  </a:lnTo>
                  <a:lnTo>
                    <a:pt x="520941" y="37338"/>
                  </a:lnTo>
                  <a:lnTo>
                    <a:pt x="529069" y="41148"/>
                  </a:lnTo>
                  <a:lnTo>
                    <a:pt x="537641" y="46609"/>
                  </a:lnTo>
                  <a:lnTo>
                    <a:pt x="537641" y="9652"/>
                  </a:lnTo>
                  <a:lnTo>
                    <a:pt x="528180" y="5461"/>
                  </a:lnTo>
                  <a:lnTo>
                    <a:pt x="518502" y="2413"/>
                  </a:lnTo>
                  <a:lnTo>
                    <a:pt x="508596" y="635"/>
                  </a:lnTo>
                  <a:lnTo>
                    <a:pt x="498449" y="0"/>
                  </a:lnTo>
                  <a:lnTo>
                    <a:pt x="471893" y="4953"/>
                  </a:lnTo>
                  <a:lnTo>
                    <a:pt x="451332" y="19558"/>
                  </a:lnTo>
                  <a:lnTo>
                    <a:pt x="438302" y="42164"/>
                  </a:lnTo>
                  <a:lnTo>
                    <a:pt x="433959" y="71755"/>
                  </a:lnTo>
                  <a:lnTo>
                    <a:pt x="434517" y="83439"/>
                  </a:lnTo>
                  <a:lnTo>
                    <a:pt x="438950" y="103632"/>
                  </a:lnTo>
                  <a:lnTo>
                    <a:pt x="448703" y="121031"/>
                  </a:lnTo>
                  <a:lnTo>
                    <a:pt x="462178" y="136906"/>
                  </a:lnTo>
                  <a:lnTo>
                    <a:pt x="489902" y="165227"/>
                  </a:lnTo>
                  <a:lnTo>
                    <a:pt x="502564" y="180340"/>
                  </a:lnTo>
                  <a:lnTo>
                    <a:pt x="511886" y="199517"/>
                  </a:lnTo>
                  <a:lnTo>
                    <a:pt x="513600" y="213995"/>
                  </a:lnTo>
                  <a:lnTo>
                    <a:pt x="513041" y="222377"/>
                  </a:lnTo>
                  <a:lnTo>
                    <a:pt x="504736" y="241935"/>
                  </a:lnTo>
                  <a:lnTo>
                    <a:pt x="487578" y="251587"/>
                  </a:lnTo>
                  <a:lnTo>
                    <a:pt x="480161" y="252222"/>
                  </a:lnTo>
                  <a:lnTo>
                    <a:pt x="471512" y="251333"/>
                  </a:lnTo>
                  <a:lnTo>
                    <a:pt x="462419" y="248539"/>
                  </a:lnTo>
                  <a:lnTo>
                    <a:pt x="452856" y="243967"/>
                  </a:lnTo>
                  <a:lnTo>
                    <a:pt x="442836" y="237490"/>
                  </a:lnTo>
                  <a:lnTo>
                    <a:pt x="442836" y="274955"/>
                  </a:lnTo>
                  <a:lnTo>
                    <a:pt x="451967" y="280797"/>
                  </a:lnTo>
                  <a:lnTo>
                    <a:pt x="462000" y="284988"/>
                  </a:lnTo>
                  <a:lnTo>
                    <a:pt x="472935" y="287401"/>
                  </a:lnTo>
                  <a:lnTo>
                    <a:pt x="484771" y="288290"/>
                  </a:lnTo>
                  <a:lnTo>
                    <a:pt x="498716" y="287020"/>
                  </a:lnTo>
                  <a:lnTo>
                    <a:pt x="522643" y="276733"/>
                  </a:lnTo>
                  <a:lnTo>
                    <a:pt x="540816" y="256413"/>
                  </a:lnTo>
                  <a:lnTo>
                    <a:pt x="550087" y="229616"/>
                  </a:lnTo>
                  <a:lnTo>
                    <a:pt x="551357" y="213995"/>
                  </a:lnTo>
                  <a:close/>
                </a:path>
                <a:path w="702310" h="288290">
                  <a:moveTo>
                    <a:pt x="701725" y="205613"/>
                  </a:moveTo>
                  <a:lnTo>
                    <a:pt x="701217" y="191262"/>
                  </a:lnTo>
                  <a:lnTo>
                    <a:pt x="697407" y="168783"/>
                  </a:lnTo>
                  <a:lnTo>
                    <a:pt x="683437" y="148336"/>
                  </a:lnTo>
                  <a:lnTo>
                    <a:pt x="666546" y="139827"/>
                  </a:lnTo>
                  <a:lnTo>
                    <a:pt x="675055" y="135763"/>
                  </a:lnTo>
                  <a:lnTo>
                    <a:pt x="691565" y="118491"/>
                  </a:lnTo>
                  <a:lnTo>
                    <a:pt x="696518" y="100330"/>
                  </a:lnTo>
                  <a:lnTo>
                    <a:pt x="698169" y="73406"/>
                  </a:lnTo>
                  <a:lnTo>
                    <a:pt x="697280" y="55626"/>
                  </a:lnTo>
                  <a:lnTo>
                    <a:pt x="690041" y="27940"/>
                  </a:lnTo>
                  <a:lnTo>
                    <a:pt x="675436" y="10287"/>
                  </a:lnTo>
                  <a:lnTo>
                    <a:pt x="652576" y="1524"/>
                  </a:lnTo>
                  <a:lnTo>
                    <a:pt x="637971" y="381"/>
                  </a:lnTo>
                  <a:lnTo>
                    <a:pt x="617905" y="2667"/>
                  </a:lnTo>
                  <a:lnTo>
                    <a:pt x="598347" y="13208"/>
                  </a:lnTo>
                  <a:lnTo>
                    <a:pt x="586282" y="33147"/>
                  </a:lnTo>
                  <a:lnTo>
                    <a:pt x="581964" y="54356"/>
                  </a:lnTo>
                  <a:lnTo>
                    <a:pt x="581202" y="71755"/>
                  </a:lnTo>
                  <a:lnTo>
                    <a:pt x="581202" y="79248"/>
                  </a:lnTo>
                  <a:lnTo>
                    <a:pt x="617778" y="79248"/>
                  </a:lnTo>
                  <a:lnTo>
                    <a:pt x="617651" y="70612"/>
                  </a:lnTo>
                  <a:lnTo>
                    <a:pt x="619048" y="54356"/>
                  </a:lnTo>
                  <a:lnTo>
                    <a:pt x="623112" y="42672"/>
                  </a:lnTo>
                  <a:lnTo>
                    <a:pt x="630097" y="35687"/>
                  </a:lnTo>
                  <a:lnTo>
                    <a:pt x="639749" y="33274"/>
                  </a:lnTo>
                  <a:lnTo>
                    <a:pt x="649528" y="36068"/>
                  </a:lnTo>
                  <a:lnTo>
                    <a:pt x="656513" y="44196"/>
                  </a:lnTo>
                  <a:lnTo>
                    <a:pt x="660704" y="57912"/>
                  </a:lnTo>
                  <a:lnTo>
                    <a:pt x="662101" y="76962"/>
                  </a:lnTo>
                  <a:lnTo>
                    <a:pt x="661593" y="89154"/>
                  </a:lnTo>
                  <a:lnTo>
                    <a:pt x="654227" y="112903"/>
                  </a:lnTo>
                  <a:lnTo>
                    <a:pt x="634161" y="121666"/>
                  </a:lnTo>
                  <a:lnTo>
                    <a:pt x="623874" y="122301"/>
                  </a:lnTo>
                  <a:lnTo>
                    <a:pt x="618540" y="122301"/>
                  </a:lnTo>
                  <a:lnTo>
                    <a:pt x="618540" y="155067"/>
                  </a:lnTo>
                  <a:lnTo>
                    <a:pt x="628446" y="154178"/>
                  </a:lnTo>
                  <a:lnTo>
                    <a:pt x="636955" y="154813"/>
                  </a:lnTo>
                  <a:lnTo>
                    <a:pt x="654608" y="165481"/>
                  </a:lnTo>
                  <a:lnTo>
                    <a:pt x="661974" y="190500"/>
                  </a:lnTo>
                  <a:lnTo>
                    <a:pt x="662482" y="202311"/>
                  </a:lnTo>
                  <a:lnTo>
                    <a:pt x="662355" y="209169"/>
                  </a:lnTo>
                  <a:lnTo>
                    <a:pt x="660196" y="231394"/>
                  </a:lnTo>
                  <a:lnTo>
                    <a:pt x="651433" y="250063"/>
                  </a:lnTo>
                  <a:lnTo>
                    <a:pt x="635685" y="254762"/>
                  </a:lnTo>
                  <a:lnTo>
                    <a:pt x="630478" y="254254"/>
                  </a:lnTo>
                  <a:lnTo>
                    <a:pt x="615492" y="241554"/>
                  </a:lnTo>
                  <a:lnTo>
                    <a:pt x="611809" y="223266"/>
                  </a:lnTo>
                  <a:lnTo>
                    <a:pt x="612190" y="214249"/>
                  </a:lnTo>
                  <a:lnTo>
                    <a:pt x="576249" y="214249"/>
                  </a:lnTo>
                  <a:lnTo>
                    <a:pt x="585393" y="264160"/>
                  </a:lnTo>
                  <a:lnTo>
                    <a:pt x="634796" y="288036"/>
                  </a:lnTo>
                  <a:lnTo>
                    <a:pt x="650798" y="286766"/>
                  </a:lnTo>
                  <a:lnTo>
                    <a:pt x="676198" y="276860"/>
                  </a:lnTo>
                  <a:lnTo>
                    <a:pt x="692581" y="256667"/>
                  </a:lnTo>
                  <a:lnTo>
                    <a:pt x="700709" y="225425"/>
                  </a:lnTo>
                  <a:lnTo>
                    <a:pt x="701725" y="205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744" y="422008"/>
              <a:ext cx="376224" cy="3830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9395" y="414273"/>
              <a:ext cx="390525" cy="401955"/>
            </a:xfrm>
            <a:custGeom>
              <a:avLst/>
              <a:gdLst/>
              <a:ahLst/>
              <a:cxnLst/>
              <a:rect l="l" t="t" r="r" b="b"/>
              <a:pathLst>
                <a:path w="390525" h="401955">
                  <a:moveTo>
                    <a:pt x="376643" y="368554"/>
                  </a:moveTo>
                  <a:lnTo>
                    <a:pt x="371817" y="372618"/>
                  </a:lnTo>
                  <a:lnTo>
                    <a:pt x="375513" y="371602"/>
                  </a:lnTo>
                  <a:lnTo>
                    <a:pt x="376643" y="368554"/>
                  </a:lnTo>
                  <a:close/>
                </a:path>
                <a:path w="390525" h="401955">
                  <a:moveTo>
                    <a:pt x="390423" y="508"/>
                  </a:moveTo>
                  <a:lnTo>
                    <a:pt x="0" y="0"/>
                  </a:lnTo>
                  <a:lnTo>
                    <a:pt x="63" y="334518"/>
                  </a:lnTo>
                  <a:lnTo>
                    <a:pt x="393" y="342138"/>
                  </a:lnTo>
                  <a:lnTo>
                    <a:pt x="4813" y="361061"/>
                  </a:lnTo>
                  <a:lnTo>
                    <a:pt x="26492" y="378968"/>
                  </a:lnTo>
                  <a:lnTo>
                    <a:pt x="53721" y="382016"/>
                  </a:lnTo>
                  <a:lnTo>
                    <a:pt x="85293" y="382143"/>
                  </a:lnTo>
                  <a:lnTo>
                    <a:pt x="111823" y="382524"/>
                  </a:lnTo>
                  <a:lnTo>
                    <a:pt x="133832" y="383286"/>
                  </a:lnTo>
                  <a:lnTo>
                    <a:pt x="165823" y="386715"/>
                  </a:lnTo>
                  <a:lnTo>
                    <a:pt x="185813" y="393446"/>
                  </a:lnTo>
                  <a:lnTo>
                    <a:pt x="196265" y="401574"/>
                  </a:lnTo>
                  <a:lnTo>
                    <a:pt x="199224" y="398653"/>
                  </a:lnTo>
                  <a:lnTo>
                    <a:pt x="240690" y="384556"/>
                  </a:lnTo>
                  <a:lnTo>
                    <a:pt x="280822" y="382524"/>
                  </a:lnTo>
                  <a:lnTo>
                    <a:pt x="348310" y="382016"/>
                  </a:lnTo>
                  <a:lnTo>
                    <a:pt x="366001" y="377571"/>
                  </a:lnTo>
                  <a:lnTo>
                    <a:pt x="371817" y="372618"/>
                  </a:lnTo>
                  <a:lnTo>
                    <a:pt x="363207" y="374904"/>
                  </a:lnTo>
                  <a:lnTo>
                    <a:pt x="339242" y="372364"/>
                  </a:lnTo>
                  <a:lnTo>
                    <a:pt x="280339" y="372872"/>
                  </a:lnTo>
                  <a:lnTo>
                    <a:pt x="225234" y="377063"/>
                  </a:lnTo>
                  <a:lnTo>
                    <a:pt x="196265" y="388620"/>
                  </a:lnTo>
                  <a:lnTo>
                    <a:pt x="188277" y="383667"/>
                  </a:lnTo>
                  <a:lnTo>
                    <a:pt x="134378" y="373634"/>
                  </a:lnTo>
                  <a:lnTo>
                    <a:pt x="85369" y="372491"/>
                  </a:lnTo>
                  <a:lnTo>
                    <a:pt x="53721" y="372364"/>
                  </a:lnTo>
                  <a:lnTo>
                    <a:pt x="41833" y="371602"/>
                  </a:lnTo>
                  <a:lnTo>
                    <a:pt x="20294" y="360807"/>
                  </a:lnTo>
                  <a:lnTo>
                    <a:pt x="13398" y="338963"/>
                  </a:lnTo>
                  <a:lnTo>
                    <a:pt x="13233" y="334518"/>
                  </a:lnTo>
                  <a:lnTo>
                    <a:pt x="13538" y="334518"/>
                  </a:lnTo>
                  <a:lnTo>
                    <a:pt x="13538" y="9652"/>
                  </a:lnTo>
                  <a:lnTo>
                    <a:pt x="380695" y="10033"/>
                  </a:lnTo>
                  <a:lnTo>
                    <a:pt x="380695" y="333629"/>
                  </a:lnTo>
                  <a:lnTo>
                    <a:pt x="380047" y="359156"/>
                  </a:lnTo>
                  <a:lnTo>
                    <a:pt x="376643" y="368554"/>
                  </a:lnTo>
                  <a:lnTo>
                    <a:pt x="382892" y="363220"/>
                  </a:lnTo>
                  <a:lnTo>
                    <a:pt x="390423" y="333629"/>
                  </a:lnTo>
                  <a:lnTo>
                    <a:pt x="390423" y="508"/>
                  </a:lnTo>
                  <a:close/>
                </a:path>
              </a:pathLst>
            </a:custGeom>
            <a:solidFill>
              <a:srgbClr val="DE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842" y="246701"/>
              <a:ext cx="191985" cy="680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184" y="246701"/>
              <a:ext cx="240154" cy="680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668" y="248179"/>
              <a:ext cx="116857" cy="65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23328" y="248285"/>
              <a:ext cx="37465" cy="65405"/>
            </a:xfrm>
            <a:custGeom>
              <a:avLst/>
              <a:gdLst/>
              <a:ahLst/>
              <a:cxnLst/>
              <a:rect l="l" t="t" r="r" b="b"/>
              <a:pathLst>
                <a:path w="37465" h="65404">
                  <a:moveTo>
                    <a:pt x="11607" y="0"/>
                  </a:moveTo>
                  <a:lnTo>
                    <a:pt x="0" y="0"/>
                  </a:lnTo>
                  <a:lnTo>
                    <a:pt x="0" y="65150"/>
                  </a:lnTo>
                  <a:lnTo>
                    <a:pt x="37350" y="65150"/>
                  </a:lnTo>
                  <a:lnTo>
                    <a:pt x="37350" y="52832"/>
                  </a:lnTo>
                  <a:lnTo>
                    <a:pt x="11607" y="528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058" y="248179"/>
              <a:ext cx="260926" cy="65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12671" y="247904"/>
              <a:ext cx="43180" cy="65405"/>
            </a:xfrm>
            <a:custGeom>
              <a:avLst/>
              <a:gdLst/>
              <a:ahLst/>
              <a:cxnLst/>
              <a:rect l="l" t="t" r="r" b="b"/>
              <a:pathLst>
                <a:path w="43180" h="65404">
                  <a:moveTo>
                    <a:pt x="43180" y="0"/>
                  </a:moveTo>
                  <a:lnTo>
                    <a:pt x="0" y="0"/>
                  </a:lnTo>
                  <a:lnTo>
                    <a:pt x="0" y="12319"/>
                  </a:lnTo>
                  <a:lnTo>
                    <a:pt x="15747" y="12319"/>
                  </a:lnTo>
                  <a:lnTo>
                    <a:pt x="15747" y="65277"/>
                  </a:lnTo>
                  <a:lnTo>
                    <a:pt x="27431" y="65277"/>
                  </a:lnTo>
                  <a:lnTo>
                    <a:pt x="27431" y="12319"/>
                  </a:lnTo>
                  <a:lnTo>
                    <a:pt x="43180" y="123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751" y="715256"/>
              <a:ext cx="49443" cy="810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1632" y="246701"/>
              <a:ext cx="51916" cy="680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5941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75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19" y="78232"/>
                  </a:lnTo>
                  <a:lnTo>
                    <a:pt x="44119" y="71374"/>
                  </a:lnTo>
                  <a:lnTo>
                    <a:pt x="6019" y="71374"/>
                  </a:lnTo>
                  <a:lnTo>
                    <a:pt x="6019" y="40639"/>
                  </a:lnTo>
                  <a:lnTo>
                    <a:pt x="41287" y="40639"/>
                  </a:lnTo>
                  <a:lnTo>
                    <a:pt x="41287" y="34544"/>
                  </a:lnTo>
                  <a:lnTo>
                    <a:pt x="6019" y="34544"/>
                  </a:lnTo>
                  <a:lnTo>
                    <a:pt x="6019" y="6223"/>
                  </a:lnTo>
                  <a:lnTo>
                    <a:pt x="43675" y="6223"/>
                  </a:lnTo>
                  <a:lnTo>
                    <a:pt x="43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2667" y="716889"/>
              <a:ext cx="49884" cy="778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45934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87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32" y="78232"/>
                  </a:lnTo>
                  <a:lnTo>
                    <a:pt x="44132" y="71374"/>
                  </a:lnTo>
                  <a:lnTo>
                    <a:pt x="6032" y="71374"/>
                  </a:lnTo>
                  <a:lnTo>
                    <a:pt x="6032" y="40639"/>
                  </a:lnTo>
                  <a:lnTo>
                    <a:pt x="41300" y="40639"/>
                  </a:lnTo>
                  <a:lnTo>
                    <a:pt x="41300" y="34544"/>
                  </a:lnTo>
                  <a:lnTo>
                    <a:pt x="6032" y="34544"/>
                  </a:lnTo>
                  <a:lnTo>
                    <a:pt x="6032" y="6223"/>
                  </a:lnTo>
                  <a:lnTo>
                    <a:pt x="43687" y="6223"/>
                  </a:lnTo>
                  <a:lnTo>
                    <a:pt x="43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2583" y="716889"/>
              <a:ext cx="49797" cy="778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9659" y="715256"/>
              <a:ext cx="149661" cy="810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3510" y="716889"/>
              <a:ext cx="170395" cy="778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23583" y="357250"/>
              <a:ext cx="1201420" cy="9525"/>
            </a:xfrm>
            <a:custGeom>
              <a:avLst/>
              <a:gdLst/>
              <a:ahLst/>
              <a:cxnLst/>
              <a:rect l="l" t="t" r="r" b="b"/>
              <a:pathLst>
                <a:path w="1201420" h="9525">
                  <a:moveTo>
                    <a:pt x="9245" y="2032"/>
                  </a:moveTo>
                  <a:lnTo>
                    <a:pt x="7175" y="0"/>
                  </a:lnTo>
                  <a:lnTo>
                    <a:pt x="2070" y="0"/>
                  </a:lnTo>
                  <a:lnTo>
                    <a:pt x="0" y="2032"/>
                  </a:lnTo>
                  <a:lnTo>
                    <a:pt x="0" y="6985"/>
                  </a:lnTo>
                  <a:lnTo>
                    <a:pt x="2070" y="9144"/>
                  </a:lnTo>
                  <a:lnTo>
                    <a:pt x="7175" y="9144"/>
                  </a:lnTo>
                  <a:lnTo>
                    <a:pt x="9245" y="6985"/>
                  </a:lnTo>
                  <a:lnTo>
                    <a:pt x="9245" y="2032"/>
                  </a:lnTo>
                  <a:close/>
                </a:path>
                <a:path w="1201420" h="9525">
                  <a:moveTo>
                    <a:pt x="38315" y="2032"/>
                  </a:moveTo>
                  <a:lnTo>
                    <a:pt x="36245" y="0"/>
                  </a:lnTo>
                  <a:lnTo>
                    <a:pt x="31140" y="0"/>
                  </a:lnTo>
                  <a:lnTo>
                    <a:pt x="29070" y="2032"/>
                  </a:lnTo>
                  <a:lnTo>
                    <a:pt x="29070" y="6985"/>
                  </a:lnTo>
                  <a:lnTo>
                    <a:pt x="31140" y="9144"/>
                  </a:lnTo>
                  <a:lnTo>
                    <a:pt x="36245" y="9144"/>
                  </a:lnTo>
                  <a:lnTo>
                    <a:pt x="38315" y="6985"/>
                  </a:lnTo>
                  <a:lnTo>
                    <a:pt x="38315" y="2032"/>
                  </a:lnTo>
                  <a:close/>
                </a:path>
                <a:path w="1201420" h="9525">
                  <a:moveTo>
                    <a:pt x="67398" y="2032"/>
                  </a:moveTo>
                  <a:lnTo>
                    <a:pt x="65328" y="0"/>
                  </a:lnTo>
                  <a:lnTo>
                    <a:pt x="60223" y="0"/>
                  </a:lnTo>
                  <a:lnTo>
                    <a:pt x="58153" y="2032"/>
                  </a:lnTo>
                  <a:lnTo>
                    <a:pt x="58153" y="6985"/>
                  </a:lnTo>
                  <a:lnTo>
                    <a:pt x="60223" y="9144"/>
                  </a:lnTo>
                  <a:lnTo>
                    <a:pt x="65328" y="9144"/>
                  </a:lnTo>
                  <a:lnTo>
                    <a:pt x="67398" y="6985"/>
                  </a:lnTo>
                  <a:lnTo>
                    <a:pt x="67398" y="2032"/>
                  </a:lnTo>
                  <a:close/>
                </a:path>
                <a:path w="1201420" h="9525">
                  <a:moveTo>
                    <a:pt x="96469" y="2032"/>
                  </a:moveTo>
                  <a:lnTo>
                    <a:pt x="94399" y="0"/>
                  </a:lnTo>
                  <a:lnTo>
                    <a:pt x="89293" y="0"/>
                  </a:lnTo>
                  <a:lnTo>
                    <a:pt x="87223" y="2032"/>
                  </a:lnTo>
                  <a:lnTo>
                    <a:pt x="87223" y="6985"/>
                  </a:lnTo>
                  <a:lnTo>
                    <a:pt x="89293" y="9144"/>
                  </a:lnTo>
                  <a:lnTo>
                    <a:pt x="94399" y="9144"/>
                  </a:lnTo>
                  <a:lnTo>
                    <a:pt x="96469" y="6985"/>
                  </a:lnTo>
                  <a:lnTo>
                    <a:pt x="96469" y="2032"/>
                  </a:lnTo>
                  <a:close/>
                </a:path>
                <a:path w="1201420" h="9525">
                  <a:moveTo>
                    <a:pt x="125539" y="2032"/>
                  </a:moveTo>
                  <a:lnTo>
                    <a:pt x="123482" y="0"/>
                  </a:lnTo>
                  <a:lnTo>
                    <a:pt x="118376" y="0"/>
                  </a:lnTo>
                  <a:lnTo>
                    <a:pt x="116306" y="2032"/>
                  </a:lnTo>
                  <a:lnTo>
                    <a:pt x="116306" y="6985"/>
                  </a:lnTo>
                  <a:lnTo>
                    <a:pt x="118376" y="9144"/>
                  </a:lnTo>
                  <a:lnTo>
                    <a:pt x="123482" y="9144"/>
                  </a:lnTo>
                  <a:lnTo>
                    <a:pt x="125539" y="6985"/>
                  </a:lnTo>
                  <a:lnTo>
                    <a:pt x="125539" y="2032"/>
                  </a:lnTo>
                  <a:close/>
                </a:path>
                <a:path w="1201420" h="9525">
                  <a:moveTo>
                    <a:pt x="154622" y="2032"/>
                  </a:moveTo>
                  <a:lnTo>
                    <a:pt x="152552" y="0"/>
                  </a:lnTo>
                  <a:lnTo>
                    <a:pt x="147447" y="0"/>
                  </a:lnTo>
                  <a:lnTo>
                    <a:pt x="145376" y="2032"/>
                  </a:lnTo>
                  <a:lnTo>
                    <a:pt x="145376" y="6985"/>
                  </a:lnTo>
                  <a:lnTo>
                    <a:pt x="147447" y="9144"/>
                  </a:lnTo>
                  <a:lnTo>
                    <a:pt x="152552" y="9144"/>
                  </a:lnTo>
                  <a:lnTo>
                    <a:pt x="154622" y="6985"/>
                  </a:lnTo>
                  <a:lnTo>
                    <a:pt x="154622" y="2032"/>
                  </a:lnTo>
                  <a:close/>
                </a:path>
                <a:path w="1201420" h="9525">
                  <a:moveTo>
                    <a:pt x="183692" y="2032"/>
                  </a:moveTo>
                  <a:lnTo>
                    <a:pt x="181622" y="0"/>
                  </a:lnTo>
                  <a:lnTo>
                    <a:pt x="176517" y="0"/>
                  </a:lnTo>
                  <a:lnTo>
                    <a:pt x="174447" y="2032"/>
                  </a:lnTo>
                  <a:lnTo>
                    <a:pt x="174447" y="6985"/>
                  </a:lnTo>
                  <a:lnTo>
                    <a:pt x="176517" y="9144"/>
                  </a:lnTo>
                  <a:lnTo>
                    <a:pt x="181622" y="9144"/>
                  </a:lnTo>
                  <a:lnTo>
                    <a:pt x="183692" y="6985"/>
                  </a:lnTo>
                  <a:lnTo>
                    <a:pt x="183692" y="2032"/>
                  </a:lnTo>
                  <a:close/>
                </a:path>
                <a:path w="1201420" h="9525">
                  <a:moveTo>
                    <a:pt x="212775" y="2032"/>
                  </a:moveTo>
                  <a:lnTo>
                    <a:pt x="210705" y="0"/>
                  </a:lnTo>
                  <a:lnTo>
                    <a:pt x="205600" y="0"/>
                  </a:lnTo>
                  <a:lnTo>
                    <a:pt x="203530" y="2032"/>
                  </a:lnTo>
                  <a:lnTo>
                    <a:pt x="203530" y="6985"/>
                  </a:lnTo>
                  <a:lnTo>
                    <a:pt x="205600" y="9144"/>
                  </a:lnTo>
                  <a:lnTo>
                    <a:pt x="210705" y="9144"/>
                  </a:lnTo>
                  <a:lnTo>
                    <a:pt x="212775" y="6985"/>
                  </a:lnTo>
                  <a:lnTo>
                    <a:pt x="212775" y="2032"/>
                  </a:lnTo>
                  <a:close/>
                </a:path>
                <a:path w="1201420" h="9525">
                  <a:moveTo>
                    <a:pt x="241846" y="2032"/>
                  </a:moveTo>
                  <a:lnTo>
                    <a:pt x="239776" y="0"/>
                  </a:lnTo>
                  <a:lnTo>
                    <a:pt x="234670" y="0"/>
                  </a:lnTo>
                  <a:lnTo>
                    <a:pt x="232600" y="2032"/>
                  </a:lnTo>
                  <a:lnTo>
                    <a:pt x="232600" y="6985"/>
                  </a:lnTo>
                  <a:lnTo>
                    <a:pt x="234670" y="9144"/>
                  </a:lnTo>
                  <a:lnTo>
                    <a:pt x="239776" y="9144"/>
                  </a:lnTo>
                  <a:lnTo>
                    <a:pt x="241846" y="6985"/>
                  </a:lnTo>
                  <a:lnTo>
                    <a:pt x="241846" y="2032"/>
                  </a:lnTo>
                  <a:close/>
                </a:path>
                <a:path w="1201420" h="9525">
                  <a:moveTo>
                    <a:pt x="270916" y="2032"/>
                  </a:moveTo>
                  <a:lnTo>
                    <a:pt x="268846" y="0"/>
                  </a:lnTo>
                  <a:lnTo>
                    <a:pt x="263740" y="0"/>
                  </a:lnTo>
                  <a:lnTo>
                    <a:pt x="261683" y="2032"/>
                  </a:lnTo>
                  <a:lnTo>
                    <a:pt x="261683" y="6985"/>
                  </a:lnTo>
                  <a:lnTo>
                    <a:pt x="263740" y="9144"/>
                  </a:lnTo>
                  <a:lnTo>
                    <a:pt x="268846" y="9144"/>
                  </a:lnTo>
                  <a:lnTo>
                    <a:pt x="270916" y="6985"/>
                  </a:lnTo>
                  <a:lnTo>
                    <a:pt x="270916" y="2032"/>
                  </a:lnTo>
                  <a:close/>
                </a:path>
                <a:path w="1201420" h="9525">
                  <a:moveTo>
                    <a:pt x="299999" y="2032"/>
                  </a:moveTo>
                  <a:lnTo>
                    <a:pt x="297929" y="0"/>
                  </a:lnTo>
                  <a:lnTo>
                    <a:pt x="292823" y="0"/>
                  </a:lnTo>
                  <a:lnTo>
                    <a:pt x="290753" y="2032"/>
                  </a:lnTo>
                  <a:lnTo>
                    <a:pt x="290753" y="6985"/>
                  </a:lnTo>
                  <a:lnTo>
                    <a:pt x="292823" y="9144"/>
                  </a:lnTo>
                  <a:lnTo>
                    <a:pt x="297929" y="9144"/>
                  </a:lnTo>
                  <a:lnTo>
                    <a:pt x="299999" y="6985"/>
                  </a:lnTo>
                  <a:lnTo>
                    <a:pt x="299999" y="2032"/>
                  </a:lnTo>
                  <a:close/>
                </a:path>
                <a:path w="1201420" h="9525">
                  <a:moveTo>
                    <a:pt x="329069" y="2032"/>
                  </a:moveTo>
                  <a:lnTo>
                    <a:pt x="326999" y="0"/>
                  </a:lnTo>
                  <a:lnTo>
                    <a:pt x="321894" y="0"/>
                  </a:lnTo>
                  <a:lnTo>
                    <a:pt x="319824" y="2032"/>
                  </a:lnTo>
                  <a:lnTo>
                    <a:pt x="319824" y="6985"/>
                  </a:lnTo>
                  <a:lnTo>
                    <a:pt x="321894" y="9144"/>
                  </a:lnTo>
                  <a:lnTo>
                    <a:pt x="326999" y="9144"/>
                  </a:lnTo>
                  <a:lnTo>
                    <a:pt x="329069" y="6985"/>
                  </a:lnTo>
                  <a:lnTo>
                    <a:pt x="329069" y="2032"/>
                  </a:lnTo>
                  <a:close/>
                </a:path>
                <a:path w="1201420" h="9525">
                  <a:moveTo>
                    <a:pt x="358152" y="2032"/>
                  </a:moveTo>
                  <a:lnTo>
                    <a:pt x="356082" y="0"/>
                  </a:lnTo>
                  <a:lnTo>
                    <a:pt x="350977" y="0"/>
                  </a:lnTo>
                  <a:lnTo>
                    <a:pt x="348907" y="2032"/>
                  </a:lnTo>
                  <a:lnTo>
                    <a:pt x="348907" y="6985"/>
                  </a:lnTo>
                  <a:lnTo>
                    <a:pt x="350977" y="9144"/>
                  </a:lnTo>
                  <a:lnTo>
                    <a:pt x="356082" y="9144"/>
                  </a:lnTo>
                  <a:lnTo>
                    <a:pt x="358152" y="6985"/>
                  </a:lnTo>
                  <a:lnTo>
                    <a:pt x="358152" y="2032"/>
                  </a:lnTo>
                  <a:close/>
                </a:path>
                <a:path w="1201420" h="9525">
                  <a:moveTo>
                    <a:pt x="387223" y="2032"/>
                  </a:moveTo>
                  <a:lnTo>
                    <a:pt x="385152" y="0"/>
                  </a:lnTo>
                  <a:lnTo>
                    <a:pt x="380047" y="0"/>
                  </a:lnTo>
                  <a:lnTo>
                    <a:pt x="377977" y="2032"/>
                  </a:lnTo>
                  <a:lnTo>
                    <a:pt x="377977" y="6985"/>
                  </a:lnTo>
                  <a:lnTo>
                    <a:pt x="380047" y="9144"/>
                  </a:lnTo>
                  <a:lnTo>
                    <a:pt x="385152" y="9144"/>
                  </a:lnTo>
                  <a:lnTo>
                    <a:pt x="387223" y="6985"/>
                  </a:lnTo>
                  <a:lnTo>
                    <a:pt x="387223" y="2032"/>
                  </a:lnTo>
                  <a:close/>
                </a:path>
                <a:path w="1201420" h="9525">
                  <a:moveTo>
                    <a:pt x="416293" y="2032"/>
                  </a:moveTo>
                  <a:lnTo>
                    <a:pt x="414223" y="0"/>
                  </a:lnTo>
                  <a:lnTo>
                    <a:pt x="409117" y="0"/>
                  </a:lnTo>
                  <a:lnTo>
                    <a:pt x="407047" y="2032"/>
                  </a:lnTo>
                  <a:lnTo>
                    <a:pt x="407047" y="6985"/>
                  </a:lnTo>
                  <a:lnTo>
                    <a:pt x="409117" y="9144"/>
                  </a:lnTo>
                  <a:lnTo>
                    <a:pt x="414223" y="9144"/>
                  </a:lnTo>
                  <a:lnTo>
                    <a:pt x="416293" y="6985"/>
                  </a:lnTo>
                  <a:lnTo>
                    <a:pt x="416293" y="2032"/>
                  </a:lnTo>
                  <a:close/>
                </a:path>
                <a:path w="1201420" h="9525">
                  <a:moveTo>
                    <a:pt x="445376" y="2032"/>
                  </a:moveTo>
                  <a:lnTo>
                    <a:pt x="443306" y="0"/>
                  </a:lnTo>
                  <a:lnTo>
                    <a:pt x="438200" y="0"/>
                  </a:lnTo>
                  <a:lnTo>
                    <a:pt x="436130" y="2032"/>
                  </a:lnTo>
                  <a:lnTo>
                    <a:pt x="436130" y="6985"/>
                  </a:lnTo>
                  <a:lnTo>
                    <a:pt x="438200" y="9144"/>
                  </a:lnTo>
                  <a:lnTo>
                    <a:pt x="443306" y="9144"/>
                  </a:lnTo>
                  <a:lnTo>
                    <a:pt x="445376" y="6985"/>
                  </a:lnTo>
                  <a:lnTo>
                    <a:pt x="445376" y="2032"/>
                  </a:lnTo>
                  <a:close/>
                </a:path>
                <a:path w="1201420" h="9525">
                  <a:moveTo>
                    <a:pt x="474446" y="2032"/>
                  </a:moveTo>
                  <a:lnTo>
                    <a:pt x="472376" y="0"/>
                  </a:lnTo>
                  <a:lnTo>
                    <a:pt x="467271" y="0"/>
                  </a:lnTo>
                  <a:lnTo>
                    <a:pt x="465201" y="2032"/>
                  </a:lnTo>
                  <a:lnTo>
                    <a:pt x="465201" y="6985"/>
                  </a:lnTo>
                  <a:lnTo>
                    <a:pt x="467271" y="9144"/>
                  </a:lnTo>
                  <a:lnTo>
                    <a:pt x="472376" y="9144"/>
                  </a:lnTo>
                  <a:lnTo>
                    <a:pt x="474446" y="6985"/>
                  </a:lnTo>
                  <a:lnTo>
                    <a:pt x="474446" y="2032"/>
                  </a:lnTo>
                  <a:close/>
                </a:path>
                <a:path w="1201420" h="9525">
                  <a:moveTo>
                    <a:pt x="503529" y="2032"/>
                  </a:moveTo>
                  <a:lnTo>
                    <a:pt x="501459" y="0"/>
                  </a:lnTo>
                  <a:lnTo>
                    <a:pt x="496354" y="0"/>
                  </a:lnTo>
                  <a:lnTo>
                    <a:pt x="494284" y="2032"/>
                  </a:lnTo>
                  <a:lnTo>
                    <a:pt x="494284" y="6985"/>
                  </a:lnTo>
                  <a:lnTo>
                    <a:pt x="496354" y="9144"/>
                  </a:lnTo>
                  <a:lnTo>
                    <a:pt x="501459" y="9144"/>
                  </a:lnTo>
                  <a:lnTo>
                    <a:pt x="503529" y="6985"/>
                  </a:lnTo>
                  <a:lnTo>
                    <a:pt x="503529" y="2032"/>
                  </a:lnTo>
                  <a:close/>
                </a:path>
                <a:path w="1201420" h="9525">
                  <a:moveTo>
                    <a:pt x="532599" y="2032"/>
                  </a:moveTo>
                  <a:lnTo>
                    <a:pt x="530529" y="0"/>
                  </a:lnTo>
                  <a:lnTo>
                    <a:pt x="525424" y="0"/>
                  </a:lnTo>
                  <a:lnTo>
                    <a:pt x="523354" y="2032"/>
                  </a:lnTo>
                  <a:lnTo>
                    <a:pt x="523354" y="6985"/>
                  </a:lnTo>
                  <a:lnTo>
                    <a:pt x="525424" y="9144"/>
                  </a:lnTo>
                  <a:lnTo>
                    <a:pt x="530529" y="9144"/>
                  </a:lnTo>
                  <a:lnTo>
                    <a:pt x="532599" y="6985"/>
                  </a:lnTo>
                  <a:lnTo>
                    <a:pt x="532599" y="2032"/>
                  </a:lnTo>
                  <a:close/>
                </a:path>
                <a:path w="1201420" h="9525">
                  <a:moveTo>
                    <a:pt x="561670" y="2032"/>
                  </a:moveTo>
                  <a:lnTo>
                    <a:pt x="559600" y="0"/>
                  </a:lnTo>
                  <a:lnTo>
                    <a:pt x="554494" y="0"/>
                  </a:lnTo>
                  <a:lnTo>
                    <a:pt x="552424" y="2032"/>
                  </a:lnTo>
                  <a:lnTo>
                    <a:pt x="552424" y="6985"/>
                  </a:lnTo>
                  <a:lnTo>
                    <a:pt x="554494" y="9144"/>
                  </a:lnTo>
                  <a:lnTo>
                    <a:pt x="559600" y="9144"/>
                  </a:lnTo>
                  <a:lnTo>
                    <a:pt x="561670" y="6985"/>
                  </a:lnTo>
                  <a:lnTo>
                    <a:pt x="561670" y="2032"/>
                  </a:lnTo>
                  <a:close/>
                </a:path>
                <a:path w="1201420" h="9525">
                  <a:moveTo>
                    <a:pt x="590740" y="2032"/>
                  </a:moveTo>
                  <a:lnTo>
                    <a:pt x="588683" y="0"/>
                  </a:lnTo>
                  <a:lnTo>
                    <a:pt x="583577" y="0"/>
                  </a:lnTo>
                  <a:lnTo>
                    <a:pt x="581507" y="2032"/>
                  </a:lnTo>
                  <a:lnTo>
                    <a:pt x="581507" y="6985"/>
                  </a:lnTo>
                  <a:lnTo>
                    <a:pt x="583577" y="9144"/>
                  </a:lnTo>
                  <a:lnTo>
                    <a:pt x="588683" y="9144"/>
                  </a:lnTo>
                  <a:lnTo>
                    <a:pt x="590740" y="6985"/>
                  </a:lnTo>
                  <a:lnTo>
                    <a:pt x="590740" y="2032"/>
                  </a:lnTo>
                  <a:close/>
                </a:path>
                <a:path w="1201420" h="9525">
                  <a:moveTo>
                    <a:pt x="619823" y="2032"/>
                  </a:moveTo>
                  <a:lnTo>
                    <a:pt x="617753" y="0"/>
                  </a:lnTo>
                  <a:lnTo>
                    <a:pt x="612648" y="0"/>
                  </a:lnTo>
                  <a:lnTo>
                    <a:pt x="610577" y="2032"/>
                  </a:lnTo>
                  <a:lnTo>
                    <a:pt x="610577" y="6985"/>
                  </a:lnTo>
                  <a:lnTo>
                    <a:pt x="612648" y="9144"/>
                  </a:lnTo>
                  <a:lnTo>
                    <a:pt x="617753" y="9144"/>
                  </a:lnTo>
                  <a:lnTo>
                    <a:pt x="619823" y="6985"/>
                  </a:lnTo>
                  <a:lnTo>
                    <a:pt x="619823" y="2032"/>
                  </a:lnTo>
                  <a:close/>
                </a:path>
                <a:path w="1201420" h="9525">
                  <a:moveTo>
                    <a:pt x="648893" y="2032"/>
                  </a:moveTo>
                  <a:lnTo>
                    <a:pt x="646836" y="0"/>
                  </a:lnTo>
                  <a:lnTo>
                    <a:pt x="641731" y="0"/>
                  </a:lnTo>
                  <a:lnTo>
                    <a:pt x="639660" y="2032"/>
                  </a:lnTo>
                  <a:lnTo>
                    <a:pt x="639660" y="6985"/>
                  </a:lnTo>
                  <a:lnTo>
                    <a:pt x="641731" y="9144"/>
                  </a:lnTo>
                  <a:lnTo>
                    <a:pt x="646836" y="9144"/>
                  </a:lnTo>
                  <a:lnTo>
                    <a:pt x="648893" y="6985"/>
                  </a:lnTo>
                  <a:lnTo>
                    <a:pt x="648893" y="2032"/>
                  </a:lnTo>
                  <a:close/>
                </a:path>
                <a:path w="1201420" h="9525">
                  <a:moveTo>
                    <a:pt x="677976" y="2032"/>
                  </a:moveTo>
                  <a:lnTo>
                    <a:pt x="675906" y="0"/>
                  </a:lnTo>
                  <a:lnTo>
                    <a:pt x="670801" y="0"/>
                  </a:lnTo>
                  <a:lnTo>
                    <a:pt x="668731" y="2032"/>
                  </a:lnTo>
                  <a:lnTo>
                    <a:pt x="668731" y="6985"/>
                  </a:lnTo>
                  <a:lnTo>
                    <a:pt x="670801" y="9144"/>
                  </a:lnTo>
                  <a:lnTo>
                    <a:pt x="675906" y="9144"/>
                  </a:lnTo>
                  <a:lnTo>
                    <a:pt x="677976" y="6985"/>
                  </a:lnTo>
                  <a:lnTo>
                    <a:pt x="677976" y="2032"/>
                  </a:lnTo>
                  <a:close/>
                </a:path>
                <a:path w="1201420" h="9525">
                  <a:moveTo>
                    <a:pt x="707047" y="2032"/>
                  </a:moveTo>
                  <a:lnTo>
                    <a:pt x="704977" y="0"/>
                  </a:lnTo>
                  <a:lnTo>
                    <a:pt x="699871" y="0"/>
                  </a:lnTo>
                  <a:lnTo>
                    <a:pt x="697801" y="2032"/>
                  </a:lnTo>
                  <a:lnTo>
                    <a:pt x="697801" y="6985"/>
                  </a:lnTo>
                  <a:lnTo>
                    <a:pt x="699871" y="9144"/>
                  </a:lnTo>
                  <a:lnTo>
                    <a:pt x="704977" y="9144"/>
                  </a:lnTo>
                  <a:lnTo>
                    <a:pt x="707047" y="6985"/>
                  </a:lnTo>
                  <a:lnTo>
                    <a:pt x="707047" y="2032"/>
                  </a:lnTo>
                  <a:close/>
                </a:path>
                <a:path w="1201420" h="9525">
                  <a:moveTo>
                    <a:pt x="736117" y="2032"/>
                  </a:moveTo>
                  <a:lnTo>
                    <a:pt x="734047" y="0"/>
                  </a:lnTo>
                  <a:lnTo>
                    <a:pt x="728941" y="0"/>
                  </a:lnTo>
                  <a:lnTo>
                    <a:pt x="726884" y="2032"/>
                  </a:lnTo>
                  <a:lnTo>
                    <a:pt x="726884" y="6985"/>
                  </a:lnTo>
                  <a:lnTo>
                    <a:pt x="728941" y="9144"/>
                  </a:lnTo>
                  <a:lnTo>
                    <a:pt x="734047" y="9144"/>
                  </a:lnTo>
                  <a:lnTo>
                    <a:pt x="736117" y="6985"/>
                  </a:lnTo>
                  <a:lnTo>
                    <a:pt x="736117" y="2032"/>
                  </a:lnTo>
                  <a:close/>
                </a:path>
                <a:path w="1201420" h="9525">
                  <a:moveTo>
                    <a:pt x="765200" y="2032"/>
                  </a:moveTo>
                  <a:lnTo>
                    <a:pt x="763130" y="0"/>
                  </a:lnTo>
                  <a:lnTo>
                    <a:pt x="758024" y="0"/>
                  </a:lnTo>
                  <a:lnTo>
                    <a:pt x="755954" y="2032"/>
                  </a:lnTo>
                  <a:lnTo>
                    <a:pt x="755954" y="6985"/>
                  </a:lnTo>
                  <a:lnTo>
                    <a:pt x="758024" y="9144"/>
                  </a:lnTo>
                  <a:lnTo>
                    <a:pt x="763130" y="9144"/>
                  </a:lnTo>
                  <a:lnTo>
                    <a:pt x="765200" y="6985"/>
                  </a:lnTo>
                  <a:lnTo>
                    <a:pt x="765200" y="2032"/>
                  </a:lnTo>
                  <a:close/>
                </a:path>
                <a:path w="1201420" h="9525">
                  <a:moveTo>
                    <a:pt x="794270" y="2032"/>
                  </a:moveTo>
                  <a:lnTo>
                    <a:pt x="792213" y="0"/>
                  </a:lnTo>
                  <a:lnTo>
                    <a:pt x="787095" y="0"/>
                  </a:lnTo>
                  <a:lnTo>
                    <a:pt x="785037" y="2032"/>
                  </a:lnTo>
                  <a:lnTo>
                    <a:pt x="785037" y="6985"/>
                  </a:lnTo>
                  <a:lnTo>
                    <a:pt x="787095" y="9144"/>
                  </a:lnTo>
                  <a:lnTo>
                    <a:pt x="792213" y="9144"/>
                  </a:lnTo>
                  <a:lnTo>
                    <a:pt x="794270" y="6985"/>
                  </a:lnTo>
                  <a:lnTo>
                    <a:pt x="794270" y="2032"/>
                  </a:lnTo>
                  <a:close/>
                </a:path>
                <a:path w="1201420" h="9525">
                  <a:moveTo>
                    <a:pt x="823353" y="2032"/>
                  </a:moveTo>
                  <a:lnTo>
                    <a:pt x="821283" y="0"/>
                  </a:lnTo>
                  <a:lnTo>
                    <a:pt x="816178" y="0"/>
                  </a:lnTo>
                  <a:lnTo>
                    <a:pt x="814108" y="2032"/>
                  </a:lnTo>
                  <a:lnTo>
                    <a:pt x="814108" y="6985"/>
                  </a:lnTo>
                  <a:lnTo>
                    <a:pt x="816178" y="9144"/>
                  </a:lnTo>
                  <a:lnTo>
                    <a:pt x="821283" y="9144"/>
                  </a:lnTo>
                  <a:lnTo>
                    <a:pt x="823353" y="6985"/>
                  </a:lnTo>
                  <a:lnTo>
                    <a:pt x="823353" y="2032"/>
                  </a:lnTo>
                  <a:close/>
                </a:path>
                <a:path w="1201420" h="9525">
                  <a:moveTo>
                    <a:pt x="852424" y="2032"/>
                  </a:moveTo>
                  <a:lnTo>
                    <a:pt x="850353" y="0"/>
                  </a:lnTo>
                  <a:lnTo>
                    <a:pt x="845248" y="0"/>
                  </a:lnTo>
                  <a:lnTo>
                    <a:pt x="843178" y="2032"/>
                  </a:lnTo>
                  <a:lnTo>
                    <a:pt x="843178" y="6985"/>
                  </a:lnTo>
                  <a:lnTo>
                    <a:pt x="845248" y="9144"/>
                  </a:lnTo>
                  <a:lnTo>
                    <a:pt x="850353" y="9144"/>
                  </a:lnTo>
                  <a:lnTo>
                    <a:pt x="852424" y="6985"/>
                  </a:lnTo>
                  <a:lnTo>
                    <a:pt x="852424" y="2032"/>
                  </a:lnTo>
                  <a:close/>
                </a:path>
                <a:path w="1201420" h="9525">
                  <a:moveTo>
                    <a:pt x="881507" y="2032"/>
                  </a:moveTo>
                  <a:lnTo>
                    <a:pt x="879436" y="0"/>
                  </a:lnTo>
                  <a:lnTo>
                    <a:pt x="874331" y="0"/>
                  </a:lnTo>
                  <a:lnTo>
                    <a:pt x="872261" y="2032"/>
                  </a:lnTo>
                  <a:lnTo>
                    <a:pt x="872261" y="6985"/>
                  </a:lnTo>
                  <a:lnTo>
                    <a:pt x="874331" y="9144"/>
                  </a:lnTo>
                  <a:lnTo>
                    <a:pt x="879436" y="9144"/>
                  </a:lnTo>
                  <a:lnTo>
                    <a:pt x="881507" y="6985"/>
                  </a:lnTo>
                  <a:lnTo>
                    <a:pt x="881507" y="2032"/>
                  </a:lnTo>
                  <a:close/>
                </a:path>
                <a:path w="1201420" h="9525">
                  <a:moveTo>
                    <a:pt x="910577" y="2032"/>
                  </a:moveTo>
                  <a:lnTo>
                    <a:pt x="908507" y="0"/>
                  </a:lnTo>
                  <a:lnTo>
                    <a:pt x="903401" y="0"/>
                  </a:lnTo>
                  <a:lnTo>
                    <a:pt x="901331" y="2032"/>
                  </a:lnTo>
                  <a:lnTo>
                    <a:pt x="901331" y="6985"/>
                  </a:lnTo>
                  <a:lnTo>
                    <a:pt x="903401" y="9144"/>
                  </a:lnTo>
                  <a:lnTo>
                    <a:pt x="908507" y="9144"/>
                  </a:lnTo>
                  <a:lnTo>
                    <a:pt x="910577" y="6985"/>
                  </a:lnTo>
                  <a:lnTo>
                    <a:pt x="910577" y="2032"/>
                  </a:lnTo>
                  <a:close/>
                </a:path>
                <a:path w="1201420" h="9525">
                  <a:moveTo>
                    <a:pt x="939647" y="2032"/>
                  </a:moveTo>
                  <a:lnTo>
                    <a:pt x="937577" y="0"/>
                  </a:lnTo>
                  <a:lnTo>
                    <a:pt x="932472" y="0"/>
                  </a:lnTo>
                  <a:lnTo>
                    <a:pt x="930402" y="2032"/>
                  </a:lnTo>
                  <a:lnTo>
                    <a:pt x="930402" y="6985"/>
                  </a:lnTo>
                  <a:lnTo>
                    <a:pt x="932472" y="9144"/>
                  </a:lnTo>
                  <a:lnTo>
                    <a:pt x="937577" y="9144"/>
                  </a:lnTo>
                  <a:lnTo>
                    <a:pt x="939647" y="6985"/>
                  </a:lnTo>
                  <a:lnTo>
                    <a:pt x="939647" y="2032"/>
                  </a:lnTo>
                  <a:close/>
                </a:path>
                <a:path w="1201420" h="9525">
                  <a:moveTo>
                    <a:pt x="968730" y="2032"/>
                  </a:moveTo>
                  <a:lnTo>
                    <a:pt x="966660" y="0"/>
                  </a:lnTo>
                  <a:lnTo>
                    <a:pt x="961555" y="0"/>
                  </a:lnTo>
                  <a:lnTo>
                    <a:pt x="959485" y="2032"/>
                  </a:lnTo>
                  <a:lnTo>
                    <a:pt x="959485" y="6985"/>
                  </a:lnTo>
                  <a:lnTo>
                    <a:pt x="961555" y="9144"/>
                  </a:lnTo>
                  <a:lnTo>
                    <a:pt x="966660" y="9144"/>
                  </a:lnTo>
                  <a:lnTo>
                    <a:pt x="968730" y="6985"/>
                  </a:lnTo>
                  <a:lnTo>
                    <a:pt x="968730" y="2032"/>
                  </a:lnTo>
                  <a:close/>
                </a:path>
                <a:path w="1201420" h="9525">
                  <a:moveTo>
                    <a:pt x="997800" y="2032"/>
                  </a:moveTo>
                  <a:lnTo>
                    <a:pt x="995730" y="0"/>
                  </a:lnTo>
                  <a:lnTo>
                    <a:pt x="990625" y="0"/>
                  </a:lnTo>
                  <a:lnTo>
                    <a:pt x="988555" y="2032"/>
                  </a:lnTo>
                  <a:lnTo>
                    <a:pt x="988555" y="6985"/>
                  </a:lnTo>
                  <a:lnTo>
                    <a:pt x="990625" y="9144"/>
                  </a:lnTo>
                  <a:lnTo>
                    <a:pt x="995730" y="9144"/>
                  </a:lnTo>
                  <a:lnTo>
                    <a:pt x="997800" y="6985"/>
                  </a:lnTo>
                  <a:lnTo>
                    <a:pt x="997800" y="2032"/>
                  </a:lnTo>
                  <a:close/>
                </a:path>
                <a:path w="1201420" h="9525">
                  <a:moveTo>
                    <a:pt x="1026883" y="2032"/>
                  </a:moveTo>
                  <a:lnTo>
                    <a:pt x="1024813" y="0"/>
                  </a:lnTo>
                  <a:lnTo>
                    <a:pt x="1019708" y="0"/>
                  </a:lnTo>
                  <a:lnTo>
                    <a:pt x="1017638" y="2032"/>
                  </a:lnTo>
                  <a:lnTo>
                    <a:pt x="1017638" y="6985"/>
                  </a:lnTo>
                  <a:lnTo>
                    <a:pt x="1019708" y="9144"/>
                  </a:lnTo>
                  <a:lnTo>
                    <a:pt x="1024813" y="9144"/>
                  </a:lnTo>
                  <a:lnTo>
                    <a:pt x="1026883" y="6985"/>
                  </a:lnTo>
                  <a:lnTo>
                    <a:pt x="1026883" y="2032"/>
                  </a:lnTo>
                  <a:close/>
                </a:path>
                <a:path w="1201420" h="9525">
                  <a:moveTo>
                    <a:pt x="1055941" y="2032"/>
                  </a:moveTo>
                  <a:lnTo>
                    <a:pt x="1053909" y="0"/>
                  </a:lnTo>
                  <a:lnTo>
                    <a:pt x="1048829" y="0"/>
                  </a:lnTo>
                  <a:lnTo>
                    <a:pt x="1046670" y="2032"/>
                  </a:lnTo>
                  <a:lnTo>
                    <a:pt x="1046670" y="6985"/>
                  </a:lnTo>
                  <a:lnTo>
                    <a:pt x="1048829" y="9144"/>
                  </a:lnTo>
                  <a:lnTo>
                    <a:pt x="1053909" y="9144"/>
                  </a:lnTo>
                  <a:lnTo>
                    <a:pt x="1055941" y="6985"/>
                  </a:lnTo>
                  <a:lnTo>
                    <a:pt x="1055941" y="2032"/>
                  </a:lnTo>
                  <a:close/>
                </a:path>
                <a:path w="1201420" h="9525">
                  <a:moveTo>
                    <a:pt x="1085024" y="2032"/>
                  </a:moveTo>
                  <a:lnTo>
                    <a:pt x="1082992" y="0"/>
                  </a:lnTo>
                  <a:lnTo>
                    <a:pt x="1077912" y="0"/>
                  </a:lnTo>
                  <a:lnTo>
                    <a:pt x="1075753" y="2032"/>
                  </a:lnTo>
                  <a:lnTo>
                    <a:pt x="1075753" y="6985"/>
                  </a:lnTo>
                  <a:lnTo>
                    <a:pt x="1077912" y="9144"/>
                  </a:lnTo>
                  <a:lnTo>
                    <a:pt x="1082992" y="9144"/>
                  </a:lnTo>
                  <a:lnTo>
                    <a:pt x="1085024" y="6985"/>
                  </a:lnTo>
                  <a:lnTo>
                    <a:pt x="1085024" y="2032"/>
                  </a:lnTo>
                  <a:close/>
                </a:path>
                <a:path w="1201420" h="9525">
                  <a:moveTo>
                    <a:pt x="1114107" y="2032"/>
                  </a:moveTo>
                  <a:lnTo>
                    <a:pt x="1112075" y="0"/>
                  </a:lnTo>
                  <a:lnTo>
                    <a:pt x="1106868" y="0"/>
                  </a:lnTo>
                  <a:lnTo>
                    <a:pt x="1104836" y="2032"/>
                  </a:lnTo>
                  <a:lnTo>
                    <a:pt x="1104836" y="6985"/>
                  </a:lnTo>
                  <a:lnTo>
                    <a:pt x="1106868" y="9144"/>
                  </a:lnTo>
                  <a:lnTo>
                    <a:pt x="1112075" y="9144"/>
                  </a:lnTo>
                  <a:lnTo>
                    <a:pt x="1114107" y="6985"/>
                  </a:lnTo>
                  <a:lnTo>
                    <a:pt x="1114107" y="2032"/>
                  </a:lnTo>
                  <a:close/>
                </a:path>
                <a:path w="1201420" h="9525">
                  <a:moveTo>
                    <a:pt x="1143190" y="2032"/>
                  </a:moveTo>
                  <a:lnTo>
                    <a:pt x="1141158" y="0"/>
                  </a:lnTo>
                  <a:lnTo>
                    <a:pt x="1135951" y="0"/>
                  </a:lnTo>
                  <a:lnTo>
                    <a:pt x="1133919" y="2032"/>
                  </a:lnTo>
                  <a:lnTo>
                    <a:pt x="1133919" y="6985"/>
                  </a:lnTo>
                  <a:lnTo>
                    <a:pt x="1135951" y="9144"/>
                  </a:lnTo>
                  <a:lnTo>
                    <a:pt x="1141158" y="9144"/>
                  </a:lnTo>
                  <a:lnTo>
                    <a:pt x="1143190" y="6985"/>
                  </a:lnTo>
                  <a:lnTo>
                    <a:pt x="1143190" y="2032"/>
                  </a:lnTo>
                  <a:close/>
                </a:path>
                <a:path w="1201420" h="9525">
                  <a:moveTo>
                    <a:pt x="1172273" y="2032"/>
                  </a:moveTo>
                  <a:lnTo>
                    <a:pt x="1170241" y="0"/>
                  </a:lnTo>
                  <a:lnTo>
                    <a:pt x="1165034" y="0"/>
                  </a:lnTo>
                  <a:lnTo>
                    <a:pt x="1163002" y="2032"/>
                  </a:lnTo>
                  <a:lnTo>
                    <a:pt x="1163002" y="6985"/>
                  </a:lnTo>
                  <a:lnTo>
                    <a:pt x="1165034" y="9144"/>
                  </a:lnTo>
                  <a:lnTo>
                    <a:pt x="1170241" y="9144"/>
                  </a:lnTo>
                  <a:lnTo>
                    <a:pt x="1172273" y="6985"/>
                  </a:lnTo>
                  <a:lnTo>
                    <a:pt x="1172273" y="2032"/>
                  </a:lnTo>
                  <a:close/>
                </a:path>
                <a:path w="1201420" h="9525">
                  <a:moveTo>
                    <a:pt x="1201356" y="2032"/>
                  </a:moveTo>
                  <a:lnTo>
                    <a:pt x="1199197" y="0"/>
                  </a:lnTo>
                  <a:lnTo>
                    <a:pt x="1194117" y="0"/>
                  </a:lnTo>
                  <a:lnTo>
                    <a:pt x="1192085" y="2032"/>
                  </a:lnTo>
                  <a:lnTo>
                    <a:pt x="1192085" y="6985"/>
                  </a:lnTo>
                  <a:lnTo>
                    <a:pt x="1194117" y="9144"/>
                  </a:lnTo>
                  <a:lnTo>
                    <a:pt x="1199197" y="9144"/>
                  </a:lnTo>
                  <a:lnTo>
                    <a:pt x="1201356" y="6985"/>
                  </a:lnTo>
                  <a:lnTo>
                    <a:pt x="1201356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1" t="24835" r="12857" b="19341"/>
          <a:stretch/>
        </p:blipFill>
        <p:spPr bwMode="auto">
          <a:xfrm>
            <a:off x="7824253" y="4876800"/>
            <a:ext cx="1235927" cy="189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Diagramma 22"/>
          <p:cNvGraphicFramePr/>
          <p:nvPr>
            <p:extLst>
              <p:ext uri="{D42A27DB-BD31-4B8C-83A1-F6EECF244321}">
                <p14:modId xmlns:p14="http://schemas.microsoft.com/office/powerpoint/2010/main" val="4271190952"/>
              </p:ext>
            </p:extLst>
          </p:nvPr>
        </p:nvGraphicFramePr>
        <p:xfrm>
          <a:off x="223583" y="861414"/>
          <a:ext cx="8836597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4845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738"/>
            <a:ext cx="9169400" cy="841375"/>
            <a:chOff x="-12700" y="-12738"/>
            <a:chExt cx="9169400" cy="841375"/>
          </a:xfrm>
        </p:grpSpPr>
        <p:sp>
          <p:nvSpPr>
            <p:cNvPr id="3" name="object 3"/>
            <p:cNvSpPr/>
            <p:nvPr/>
          </p:nvSpPr>
          <p:spPr>
            <a:xfrm>
              <a:off x="0" y="-38"/>
              <a:ext cx="9144000" cy="815975"/>
            </a:xfrm>
            <a:custGeom>
              <a:avLst/>
              <a:gdLst/>
              <a:ahLst/>
              <a:cxnLst/>
              <a:rect l="l" t="t" r="r" b="b"/>
              <a:pathLst>
                <a:path w="9144000" h="815975">
                  <a:moveTo>
                    <a:pt x="9144000" y="0"/>
                  </a:moveTo>
                  <a:lnTo>
                    <a:pt x="0" y="0"/>
                  </a:lnTo>
                  <a:lnTo>
                    <a:pt x="0" y="815886"/>
                  </a:lnTo>
                  <a:lnTo>
                    <a:pt x="9144000" y="81588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E5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-38"/>
              <a:ext cx="9144000" cy="815975"/>
            </a:xfrm>
            <a:custGeom>
              <a:avLst/>
              <a:gdLst/>
              <a:ahLst/>
              <a:cxnLst/>
              <a:rect l="l" t="t" r="r" b="b"/>
              <a:pathLst>
                <a:path w="9144000" h="815975">
                  <a:moveTo>
                    <a:pt x="0" y="815886"/>
                  </a:moveTo>
                  <a:lnTo>
                    <a:pt x="9144000" y="81588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15886"/>
                  </a:lnTo>
                  <a:close/>
                </a:path>
              </a:pathLst>
            </a:custGeom>
            <a:ln w="254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72965" y="17526"/>
            <a:ext cx="44075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Dipartimento</a:t>
            </a:r>
            <a:r>
              <a:rPr spc="-140" dirty="0"/>
              <a:t> </a:t>
            </a:r>
            <a:r>
              <a:rPr spc="-90" dirty="0"/>
              <a:t>di</a:t>
            </a:r>
            <a:r>
              <a:rPr spc="-110" dirty="0"/>
              <a:t> </a:t>
            </a:r>
            <a:r>
              <a:rPr spc="-100" dirty="0"/>
              <a:t>Prevenzione</a:t>
            </a:r>
          </a:p>
          <a:p>
            <a:pPr marR="5080" algn="r">
              <a:lnSpc>
                <a:spcPct val="100000"/>
              </a:lnSpc>
            </a:pPr>
            <a:r>
              <a:rPr spc="-30" dirty="0"/>
              <a:t>Spisal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08025" y="118685"/>
            <a:ext cx="909319" cy="569595"/>
            <a:chOff x="208025" y="118685"/>
            <a:chExt cx="909319" cy="569595"/>
          </a:xfrm>
        </p:grpSpPr>
        <p:sp>
          <p:nvSpPr>
            <p:cNvPr id="7" name="object 7"/>
            <p:cNvSpPr/>
            <p:nvPr/>
          </p:nvSpPr>
          <p:spPr>
            <a:xfrm>
              <a:off x="590842" y="282955"/>
              <a:ext cx="526415" cy="288290"/>
            </a:xfrm>
            <a:custGeom>
              <a:avLst/>
              <a:gdLst/>
              <a:ahLst/>
              <a:cxnLst/>
              <a:rect l="l" t="t" r="r" b="b"/>
              <a:pathLst>
                <a:path w="526415" h="288290">
                  <a:moveTo>
                    <a:pt x="98399" y="3822"/>
                  </a:moveTo>
                  <a:lnTo>
                    <a:pt x="70129" y="3822"/>
                  </a:lnTo>
                  <a:lnTo>
                    <a:pt x="70129" y="207772"/>
                  </a:lnTo>
                  <a:lnTo>
                    <a:pt x="69862" y="220218"/>
                  </a:lnTo>
                  <a:lnTo>
                    <a:pt x="65963" y="243967"/>
                  </a:lnTo>
                  <a:lnTo>
                    <a:pt x="49339" y="252730"/>
                  </a:lnTo>
                  <a:lnTo>
                    <a:pt x="43548" y="252095"/>
                  </a:lnTo>
                  <a:lnTo>
                    <a:pt x="30607" y="236474"/>
                  </a:lnTo>
                  <a:lnTo>
                    <a:pt x="28536" y="216281"/>
                  </a:lnTo>
                  <a:lnTo>
                    <a:pt x="28270" y="202311"/>
                  </a:lnTo>
                  <a:lnTo>
                    <a:pt x="28270" y="3822"/>
                  </a:lnTo>
                  <a:lnTo>
                    <a:pt x="0" y="3822"/>
                  </a:lnTo>
                  <a:lnTo>
                    <a:pt x="0" y="202311"/>
                  </a:lnTo>
                  <a:lnTo>
                    <a:pt x="508" y="223520"/>
                  </a:lnTo>
                  <a:lnTo>
                    <a:pt x="4597" y="254635"/>
                  </a:lnTo>
                  <a:lnTo>
                    <a:pt x="15125" y="274828"/>
                  </a:lnTo>
                  <a:lnTo>
                    <a:pt x="35433" y="286766"/>
                  </a:lnTo>
                  <a:lnTo>
                    <a:pt x="48780" y="288163"/>
                  </a:lnTo>
                  <a:lnTo>
                    <a:pt x="61036" y="287020"/>
                  </a:lnTo>
                  <a:lnTo>
                    <a:pt x="80505" y="277876"/>
                  </a:lnTo>
                  <a:lnTo>
                    <a:pt x="92392" y="259842"/>
                  </a:lnTo>
                  <a:lnTo>
                    <a:pt x="97726" y="228854"/>
                  </a:lnTo>
                  <a:lnTo>
                    <a:pt x="98399" y="207772"/>
                  </a:lnTo>
                  <a:lnTo>
                    <a:pt x="98399" y="3822"/>
                  </a:lnTo>
                  <a:close/>
                </a:path>
                <a:path w="526415" h="288290">
                  <a:moveTo>
                    <a:pt x="206476" y="252984"/>
                  </a:moveTo>
                  <a:lnTo>
                    <a:pt x="159359" y="252984"/>
                  </a:lnTo>
                  <a:lnTo>
                    <a:pt x="159359" y="4064"/>
                  </a:lnTo>
                  <a:lnTo>
                    <a:pt x="130530" y="4064"/>
                  </a:lnTo>
                  <a:lnTo>
                    <a:pt x="130530" y="252984"/>
                  </a:lnTo>
                  <a:lnTo>
                    <a:pt x="130530" y="284734"/>
                  </a:lnTo>
                  <a:lnTo>
                    <a:pt x="206476" y="284734"/>
                  </a:lnTo>
                  <a:lnTo>
                    <a:pt x="206476" y="252984"/>
                  </a:lnTo>
                  <a:close/>
                </a:path>
                <a:path w="526415" h="288290">
                  <a:moveTo>
                    <a:pt x="308457" y="213995"/>
                  </a:moveTo>
                  <a:lnTo>
                    <a:pt x="302082" y="173355"/>
                  </a:lnTo>
                  <a:lnTo>
                    <a:pt x="278104" y="132842"/>
                  </a:lnTo>
                  <a:lnTo>
                    <a:pt x="269417" y="121158"/>
                  </a:lnTo>
                  <a:lnTo>
                    <a:pt x="262509" y="111379"/>
                  </a:lnTo>
                  <a:lnTo>
                    <a:pt x="253847" y="96774"/>
                  </a:lnTo>
                  <a:lnTo>
                    <a:pt x="249047" y="78613"/>
                  </a:lnTo>
                  <a:lnTo>
                    <a:pt x="248729" y="71501"/>
                  </a:lnTo>
                  <a:lnTo>
                    <a:pt x="249174" y="63500"/>
                  </a:lnTo>
                  <a:lnTo>
                    <a:pt x="255930" y="44704"/>
                  </a:lnTo>
                  <a:lnTo>
                    <a:pt x="269074" y="34798"/>
                  </a:lnTo>
                  <a:lnTo>
                    <a:pt x="274497" y="34163"/>
                  </a:lnTo>
                  <a:lnTo>
                    <a:pt x="279920" y="34925"/>
                  </a:lnTo>
                  <a:lnTo>
                    <a:pt x="285686" y="37223"/>
                  </a:lnTo>
                  <a:lnTo>
                    <a:pt x="291769" y="41148"/>
                  </a:lnTo>
                  <a:lnTo>
                    <a:pt x="298196" y="46621"/>
                  </a:lnTo>
                  <a:lnTo>
                    <a:pt x="298196" y="9652"/>
                  </a:lnTo>
                  <a:lnTo>
                    <a:pt x="291109" y="5346"/>
                  </a:lnTo>
                  <a:lnTo>
                    <a:pt x="283845" y="2413"/>
                  </a:lnTo>
                  <a:lnTo>
                    <a:pt x="276415" y="520"/>
                  </a:lnTo>
                  <a:lnTo>
                    <a:pt x="268820" y="0"/>
                  </a:lnTo>
                  <a:lnTo>
                    <a:pt x="258292" y="1143"/>
                  </a:lnTo>
                  <a:lnTo>
                    <a:pt x="240601" y="10922"/>
                  </a:lnTo>
                  <a:lnTo>
                    <a:pt x="227774" y="29972"/>
                  </a:lnTo>
                  <a:lnTo>
                    <a:pt x="221259" y="56019"/>
                  </a:lnTo>
                  <a:lnTo>
                    <a:pt x="220446" y="71628"/>
                  </a:lnTo>
                  <a:lnTo>
                    <a:pt x="220865" y="83312"/>
                  </a:lnTo>
                  <a:lnTo>
                    <a:pt x="224193" y="103505"/>
                  </a:lnTo>
                  <a:lnTo>
                    <a:pt x="231495" y="120904"/>
                  </a:lnTo>
                  <a:lnTo>
                    <a:pt x="241604" y="136779"/>
                  </a:lnTo>
                  <a:lnTo>
                    <a:pt x="262407" y="165100"/>
                  </a:lnTo>
                  <a:lnTo>
                    <a:pt x="271894" y="180213"/>
                  </a:lnTo>
                  <a:lnTo>
                    <a:pt x="278892" y="199390"/>
                  </a:lnTo>
                  <a:lnTo>
                    <a:pt x="280174" y="213995"/>
                  </a:lnTo>
                  <a:lnTo>
                    <a:pt x="279768" y="222377"/>
                  </a:lnTo>
                  <a:lnTo>
                    <a:pt x="273532" y="241935"/>
                  </a:lnTo>
                  <a:lnTo>
                    <a:pt x="260667" y="251587"/>
                  </a:lnTo>
                  <a:lnTo>
                    <a:pt x="255092" y="252222"/>
                  </a:lnTo>
                  <a:lnTo>
                    <a:pt x="248615" y="251206"/>
                  </a:lnTo>
                  <a:lnTo>
                    <a:pt x="241795" y="248539"/>
                  </a:lnTo>
                  <a:lnTo>
                    <a:pt x="234619" y="243840"/>
                  </a:lnTo>
                  <a:lnTo>
                    <a:pt x="227101" y="237363"/>
                  </a:lnTo>
                  <a:lnTo>
                    <a:pt x="227101" y="274955"/>
                  </a:lnTo>
                  <a:lnTo>
                    <a:pt x="233946" y="280670"/>
                  </a:lnTo>
                  <a:lnTo>
                    <a:pt x="241477" y="284861"/>
                  </a:lnTo>
                  <a:lnTo>
                    <a:pt x="249682" y="287401"/>
                  </a:lnTo>
                  <a:lnTo>
                    <a:pt x="258559" y="288163"/>
                  </a:lnTo>
                  <a:lnTo>
                    <a:pt x="269011" y="286893"/>
                  </a:lnTo>
                  <a:lnTo>
                    <a:pt x="286956" y="276606"/>
                  </a:lnTo>
                  <a:lnTo>
                    <a:pt x="300583" y="256413"/>
                  </a:lnTo>
                  <a:lnTo>
                    <a:pt x="307581" y="229489"/>
                  </a:lnTo>
                  <a:lnTo>
                    <a:pt x="308457" y="213995"/>
                  </a:lnTo>
                  <a:close/>
                </a:path>
                <a:path w="526415" h="288290">
                  <a:moveTo>
                    <a:pt x="413486" y="213995"/>
                  </a:moveTo>
                  <a:lnTo>
                    <a:pt x="403212" y="164465"/>
                  </a:lnTo>
                  <a:lnTo>
                    <a:pt x="374446" y="121158"/>
                  </a:lnTo>
                  <a:lnTo>
                    <a:pt x="367538" y="111379"/>
                  </a:lnTo>
                  <a:lnTo>
                    <a:pt x="358876" y="96774"/>
                  </a:lnTo>
                  <a:lnTo>
                    <a:pt x="354076" y="78613"/>
                  </a:lnTo>
                  <a:lnTo>
                    <a:pt x="353745" y="71501"/>
                  </a:lnTo>
                  <a:lnTo>
                    <a:pt x="354203" y="63500"/>
                  </a:lnTo>
                  <a:lnTo>
                    <a:pt x="360959" y="44704"/>
                  </a:lnTo>
                  <a:lnTo>
                    <a:pt x="374103" y="34798"/>
                  </a:lnTo>
                  <a:lnTo>
                    <a:pt x="379526" y="34163"/>
                  </a:lnTo>
                  <a:lnTo>
                    <a:pt x="384949" y="34925"/>
                  </a:lnTo>
                  <a:lnTo>
                    <a:pt x="390715" y="37223"/>
                  </a:lnTo>
                  <a:lnTo>
                    <a:pt x="396811" y="41148"/>
                  </a:lnTo>
                  <a:lnTo>
                    <a:pt x="403225" y="46621"/>
                  </a:lnTo>
                  <a:lnTo>
                    <a:pt x="403225" y="9652"/>
                  </a:lnTo>
                  <a:lnTo>
                    <a:pt x="396138" y="5346"/>
                  </a:lnTo>
                  <a:lnTo>
                    <a:pt x="388886" y="2413"/>
                  </a:lnTo>
                  <a:lnTo>
                    <a:pt x="381444" y="520"/>
                  </a:lnTo>
                  <a:lnTo>
                    <a:pt x="373849" y="0"/>
                  </a:lnTo>
                  <a:lnTo>
                    <a:pt x="353923" y="4826"/>
                  </a:lnTo>
                  <a:lnTo>
                    <a:pt x="338505" y="19431"/>
                  </a:lnTo>
                  <a:lnTo>
                    <a:pt x="328726" y="42164"/>
                  </a:lnTo>
                  <a:lnTo>
                    <a:pt x="325475" y="71628"/>
                  </a:lnTo>
                  <a:lnTo>
                    <a:pt x="325894" y="83312"/>
                  </a:lnTo>
                  <a:lnTo>
                    <a:pt x="329222" y="103505"/>
                  </a:lnTo>
                  <a:lnTo>
                    <a:pt x="336524" y="120904"/>
                  </a:lnTo>
                  <a:lnTo>
                    <a:pt x="346633" y="136779"/>
                  </a:lnTo>
                  <a:lnTo>
                    <a:pt x="367436" y="165100"/>
                  </a:lnTo>
                  <a:lnTo>
                    <a:pt x="376923" y="180213"/>
                  </a:lnTo>
                  <a:lnTo>
                    <a:pt x="383921" y="199390"/>
                  </a:lnTo>
                  <a:lnTo>
                    <a:pt x="385203" y="213995"/>
                  </a:lnTo>
                  <a:lnTo>
                    <a:pt x="384784" y="222377"/>
                  </a:lnTo>
                  <a:lnTo>
                    <a:pt x="378548" y="241935"/>
                  </a:lnTo>
                  <a:lnTo>
                    <a:pt x="365696" y="251460"/>
                  </a:lnTo>
                  <a:lnTo>
                    <a:pt x="360121" y="252222"/>
                  </a:lnTo>
                  <a:lnTo>
                    <a:pt x="353644" y="251206"/>
                  </a:lnTo>
                  <a:lnTo>
                    <a:pt x="346824" y="248539"/>
                  </a:lnTo>
                  <a:lnTo>
                    <a:pt x="339648" y="243840"/>
                  </a:lnTo>
                  <a:lnTo>
                    <a:pt x="332130" y="237363"/>
                  </a:lnTo>
                  <a:lnTo>
                    <a:pt x="332130" y="274955"/>
                  </a:lnTo>
                  <a:lnTo>
                    <a:pt x="338975" y="280670"/>
                  </a:lnTo>
                  <a:lnTo>
                    <a:pt x="346506" y="284861"/>
                  </a:lnTo>
                  <a:lnTo>
                    <a:pt x="354711" y="287401"/>
                  </a:lnTo>
                  <a:lnTo>
                    <a:pt x="363588" y="288163"/>
                  </a:lnTo>
                  <a:lnTo>
                    <a:pt x="374040" y="286893"/>
                  </a:lnTo>
                  <a:lnTo>
                    <a:pt x="391985" y="276606"/>
                  </a:lnTo>
                  <a:lnTo>
                    <a:pt x="405599" y="256413"/>
                  </a:lnTo>
                  <a:lnTo>
                    <a:pt x="412610" y="229489"/>
                  </a:lnTo>
                  <a:lnTo>
                    <a:pt x="413486" y="213995"/>
                  </a:lnTo>
                  <a:close/>
                </a:path>
                <a:path w="526415" h="288290">
                  <a:moveTo>
                    <a:pt x="526262" y="205613"/>
                  </a:moveTo>
                  <a:lnTo>
                    <a:pt x="525907" y="191135"/>
                  </a:lnTo>
                  <a:lnTo>
                    <a:pt x="523062" y="168656"/>
                  </a:lnTo>
                  <a:lnTo>
                    <a:pt x="512572" y="148336"/>
                  </a:lnTo>
                  <a:lnTo>
                    <a:pt x="499922" y="139700"/>
                  </a:lnTo>
                  <a:lnTo>
                    <a:pt x="506298" y="135636"/>
                  </a:lnTo>
                  <a:lnTo>
                    <a:pt x="518642" y="118364"/>
                  </a:lnTo>
                  <a:lnTo>
                    <a:pt x="522376" y="100203"/>
                  </a:lnTo>
                  <a:lnTo>
                    <a:pt x="523621" y="73279"/>
                  </a:lnTo>
                  <a:lnTo>
                    <a:pt x="522947" y="55626"/>
                  </a:lnTo>
                  <a:lnTo>
                    <a:pt x="517550" y="27813"/>
                  </a:lnTo>
                  <a:lnTo>
                    <a:pt x="506615" y="10172"/>
                  </a:lnTo>
                  <a:lnTo>
                    <a:pt x="489432" y="1397"/>
                  </a:lnTo>
                  <a:lnTo>
                    <a:pt x="478447" y="381"/>
                  </a:lnTo>
                  <a:lnTo>
                    <a:pt x="463397" y="2667"/>
                  </a:lnTo>
                  <a:lnTo>
                    <a:pt x="448729" y="13220"/>
                  </a:lnTo>
                  <a:lnTo>
                    <a:pt x="439712" y="33020"/>
                  </a:lnTo>
                  <a:lnTo>
                    <a:pt x="436511" y="54229"/>
                  </a:lnTo>
                  <a:lnTo>
                    <a:pt x="435902" y="71628"/>
                  </a:lnTo>
                  <a:lnTo>
                    <a:pt x="435902" y="79121"/>
                  </a:lnTo>
                  <a:lnTo>
                    <a:pt x="463346" y="79121"/>
                  </a:lnTo>
                  <a:lnTo>
                    <a:pt x="463207" y="70624"/>
                  </a:lnTo>
                  <a:lnTo>
                    <a:pt x="464248" y="54229"/>
                  </a:lnTo>
                  <a:lnTo>
                    <a:pt x="467360" y="42545"/>
                  </a:lnTo>
                  <a:lnTo>
                    <a:pt x="472554" y="35572"/>
                  </a:lnTo>
                  <a:lnTo>
                    <a:pt x="479831" y="33274"/>
                  </a:lnTo>
                  <a:lnTo>
                    <a:pt x="487172" y="35941"/>
                  </a:lnTo>
                  <a:lnTo>
                    <a:pt x="492404" y="44196"/>
                  </a:lnTo>
                  <a:lnTo>
                    <a:pt x="495554" y="57797"/>
                  </a:lnTo>
                  <a:lnTo>
                    <a:pt x="496608" y="76962"/>
                  </a:lnTo>
                  <a:lnTo>
                    <a:pt x="496227" y="89027"/>
                  </a:lnTo>
                  <a:lnTo>
                    <a:pt x="490651" y="112776"/>
                  </a:lnTo>
                  <a:lnTo>
                    <a:pt x="475627" y="121666"/>
                  </a:lnTo>
                  <a:lnTo>
                    <a:pt x="467918" y="122301"/>
                  </a:lnTo>
                  <a:lnTo>
                    <a:pt x="463892" y="122301"/>
                  </a:lnTo>
                  <a:lnTo>
                    <a:pt x="463892" y="154940"/>
                  </a:lnTo>
                  <a:lnTo>
                    <a:pt x="471385" y="154051"/>
                  </a:lnTo>
                  <a:lnTo>
                    <a:pt x="477748" y="154813"/>
                  </a:lnTo>
                  <a:lnTo>
                    <a:pt x="490994" y="165354"/>
                  </a:lnTo>
                  <a:lnTo>
                    <a:pt x="496506" y="190373"/>
                  </a:lnTo>
                  <a:lnTo>
                    <a:pt x="496874" y="202311"/>
                  </a:lnTo>
                  <a:lnTo>
                    <a:pt x="496811" y="209169"/>
                  </a:lnTo>
                  <a:lnTo>
                    <a:pt x="495134" y="231267"/>
                  </a:lnTo>
                  <a:lnTo>
                    <a:pt x="488543" y="250063"/>
                  </a:lnTo>
                  <a:lnTo>
                    <a:pt x="476783" y="254762"/>
                  </a:lnTo>
                  <a:lnTo>
                    <a:pt x="472846" y="254127"/>
                  </a:lnTo>
                  <a:lnTo>
                    <a:pt x="461594" y="241554"/>
                  </a:lnTo>
                  <a:lnTo>
                    <a:pt x="458914" y="223266"/>
                  </a:lnTo>
                  <a:lnTo>
                    <a:pt x="459181" y="214122"/>
                  </a:lnTo>
                  <a:lnTo>
                    <a:pt x="432168" y="214122"/>
                  </a:lnTo>
                  <a:lnTo>
                    <a:pt x="439077" y="264160"/>
                  </a:lnTo>
                  <a:lnTo>
                    <a:pt x="476097" y="288036"/>
                  </a:lnTo>
                  <a:lnTo>
                    <a:pt x="488137" y="286766"/>
                  </a:lnTo>
                  <a:lnTo>
                    <a:pt x="507123" y="276733"/>
                  </a:lnTo>
                  <a:lnTo>
                    <a:pt x="519404" y="256540"/>
                  </a:lnTo>
                  <a:lnTo>
                    <a:pt x="525500" y="225425"/>
                  </a:lnTo>
                  <a:lnTo>
                    <a:pt x="526262" y="205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650" y="294119"/>
              <a:ext cx="282168" cy="3830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9887" y="286384"/>
              <a:ext cx="293370" cy="401955"/>
            </a:xfrm>
            <a:custGeom>
              <a:avLst/>
              <a:gdLst/>
              <a:ahLst/>
              <a:cxnLst/>
              <a:rect l="l" t="t" r="r" b="b"/>
              <a:pathLst>
                <a:path w="293370" h="401955">
                  <a:moveTo>
                    <a:pt x="282486" y="368427"/>
                  </a:moveTo>
                  <a:lnTo>
                    <a:pt x="278866" y="372491"/>
                  </a:lnTo>
                  <a:lnTo>
                    <a:pt x="281635" y="371602"/>
                  </a:lnTo>
                  <a:lnTo>
                    <a:pt x="282486" y="368427"/>
                  </a:lnTo>
                  <a:close/>
                </a:path>
                <a:path w="293370" h="401955">
                  <a:moveTo>
                    <a:pt x="292811" y="393"/>
                  </a:moveTo>
                  <a:lnTo>
                    <a:pt x="0" y="0"/>
                  </a:lnTo>
                  <a:lnTo>
                    <a:pt x="50" y="334391"/>
                  </a:lnTo>
                  <a:lnTo>
                    <a:pt x="292" y="342011"/>
                  </a:lnTo>
                  <a:lnTo>
                    <a:pt x="3606" y="360934"/>
                  </a:lnTo>
                  <a:lnTo>
                    <a:pt x="19875" y="378968"/>
                  </a:lnTo>
                  <a:lnTo>
                    <a:pt x="40297" y="381889"/>
                  </a:lnTo>
                  <a:lnTo>
                    <a:pt x="63969" y="382016"/>
                  </a:lnTo>
                  <a:lnTo>
                    <a:pt x="83870" y="382397"/>
                  </a:lnTo>
                  <a:lnTo>
                    <a:pt x="100380" y="383159"/>
                  </a:lnTo>
                  <a:lnTo>
                    <a:pt x="124358" y="386588"/>
                  </a:lnTo>
                  <a:lnTo>
                    <a:pt x="139357" y="393446"/>
                  </a:lnTo>
                  <a:lnTo>
                    <a:pt x="147205" y="401574"/>
                  </a:lnTo>
                  <a:lnTo>
                    <a:pt x="149415" y="398653"/>
                  </a:lnTo>
                  <a:lnTo>
                    <a:pt x="210616" y="382397"/>
                  </a:lnTo>
                  <a:lnTo>
                    <a:pt x="261239" y="381889"/>
                  </a:lnTo>
                  <a:lnTo>
                    <a:pt x="274497" y="377444"/>
                  </a:lnTo>
                  <a:lnTo>
                    <a:pt x="278866" y="372491"/>
                  </a:lnTo>
                  <a:lnTo>
                    <a:pt x="272402" y="374777"/>
                  </a:lnTo>
                  <a:lnTo>
                    <a:pt x="254431" y="372364"/>
                  </a:lnTo>
                  <a:lnTo>
                    <a:pt x="210248" y="372872"/>
                  </a:lnTo>
                  <a:lnTo>
                    <a:pt x="168922" y="377063"/>
                  </a:lnTo>
                  <a:lnTo>
                    <a:pt x="147205" y="388620"/>
                  </a:lnTo>
                  <a:lnTo>
                    <a:pt x="141211" y="383667"/>
                  </a:lnTo>
                  <a:lnTo>
                    <a:pt x="100787" y="373634"/>
                  </a:lnTo>
                  <a:lnTo>
                    <a:pt x="40297" y="372364"/>
                  </a:lnTo>
                  <a:lnTo>
                    <a:pt x="31381" y="371475"/>
                  </a:lnTo>
                  <a:lnTo>
                    <a:pt x="15227" y="360680"/>
                  </a:lnTo>
                  <a:lnTo>
                    <a:pt x="10045" y="338963"/>
                  </a:lnTo>
                  <a:lnTo>
                    <a:pt x="9918" y="334391"/>
                  </a:lnTo>
                  <a:lnTo>
                    <a:pt x="10147" y="334391"/>
                  </a:lnTo>
                  <a:lnTo>
                    <a:pt x="10147" y="9525"/>
                  </a:lnTo>
                  <a:lnTo>
                    <a:pt x="285521" y="9918"/>
                  </a:lnTo>
                  <a:lnTo>
                    <a:pt x="285521" y="333629"/>
                  </a:lnTo>
                  <a:lnTo>
                    <a:pt x="285038" y="359029"/>
                  </a:lnTo>
                  <a:lnTo>
                    <a:pt x="282486" y="368427"/>
                  </a:lnTo>
                  <a:lnTo>
                    <a:pt x="287172" y="363220"/>
                  </a:lnTo>
                  <a:lnTo>
                    <a:pt x="292811" y="333629"/>
                  </a:lnTo>
                  <a:lnTo>
                    <a:pt x="292811" y="393"/>
                  </a:lnTo>
                  <a:close/>
                </a:path>
              </a:pathLst>
            </a:custGeom>
            <a:solidFill>
              <a:srgbClr val="DE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67" y="118685"/>
              <a:ext cx="144002" cy="680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480" y="118685"/>
              <a:ext cx="180119" cy="680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846" y="120290"/>
              <a:ext cx="87632" cy="65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2840" y="120268"/>
              <a:ext cx="28575" cy="65405"/>
            </a:xfrm>
            <a:custGeom>
              <a:avLst/>
              <a:gdLst/>
              <a:ahLst/>
              <a:cxnLst/>
              <a:rect l="l" t="t" r="r" b="b"/>
              <a:pathLst>
                <a:path w="28575" h="65405">
                  <a:moveTo>
                    <a:pt x="8699" y="0"/>
                  </a:moveTo>
                  <a:lnTo>
                    <a:pt x="0" y="0"/>
                  </a:lnTo>
                  <a:lnTo>
                    <a:pt x="0" y="65277"/>
                  </a:lnTo>
                  <a:lnTo>
                    <a:pt x="28003" y="65277"/>
                  </a:lnTo>
                  <a:lnTo>
                    <a:pt x="28003" y="52958"/>
                  </a:lnTo>
                  <a:lnTo>
                    <a:pt x="8699" y="5295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878" y="120290"/>
              <a:ext cx="195696" cy="6500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902" y="587367"/>
              <a:ext cx="37082" cy="810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4826" y="118685"/>
              <a:ext cx="90689" cy="680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791" y="589000"/>
              <a:ext cx="87464" cy="781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9795" y="589000"/>
              <a:ext cx="87322" cy="7813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7592" y="587367"/>
              <a:ext cx="112243" cy="8103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7971" y="589000"/>
              <a:ext cx="127793" cy="778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8025" y="233806"/>
              <a:ext cx="901065" cy="0"/>
            </a:xfrm>
            <a:custGeom>
              <a:avLst/>
              <a:gdLst/>
              <a:ahLst/>
              <a:cxnLst/>
              <a:rect l="l" t="t" r="r" b="b"/>
              <a:pathLst>
                <a:path w="901065">
                  <a:moveTo>
                    <a:pt x="0" y="0"/>
                  </a:moveTo>
                  <a:lnTo>
                    <a:pt x="901001" y="0"/>
                  </a:lnTo>
                </a:path>
              </a:pathLst>
            </a:custGeom>
            <a:ln w="9144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8739" y="873633"/>
            <a:ext cx="8959215" cy="5647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Oltre</a:t>
            </a:r>
            <a:r>
              <a:rPr sz="2000" b="1" spc="-6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sportello</a:t>
            </a:r>
            <a:r>
              <a:rPr sz="2000" b="1" spc="-3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sz="2000" b="1" spc="-6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CRBO</a:t>
            </a:r>
            <a:r>
              <a:rPr sz="2000" b="1" spc="-5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attività</a:t>
            </a:r>
            <a:r>
              <a:rPr sz="2000" b="1" spc="-2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principali</a:t>
            </a:r>
            <a:r>
              <a:rPr sz="2000" b="1" spc="-5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anno</a:t>
            </a:r>
            <a:r>
              <a:rPr sz="2000" b="1" spc="-2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2025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</a:t>
            </a:r>
            <a:r>
              <a:rPr sz="2000" spc="-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nazionale</a:t>
            </a:r>
            <a:r>
              <a:rPr sz="2000" spc="-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BRIC</a:t>
            </a:r>
            <a:r>
              <a:rPr sz="2000" b="1" spc="-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000" b="1" spc="-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ULSS</a:t>
            </a:r>
            <a:r>
              <a:rPr sz="2000" b="1" spc="-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2000" b="1" spc="-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Scaligera,</a:t>
            </a:r>
            <a:r>
              <a:rPr sz="2000" b="1" spc="-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Università</a:t>
            </a:r>
            <a:r>
              <a:rPr sz="2000" b="1" spc="-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Sapienza</a:t>
            </a:r>
            <a:r>
              <a:rPr sz="2000" b="1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000" b="1" spc="-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</a:t>
            </a:r>
            <a:r>
              <a:rPr sz="2000" b="1" spc="-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“Rischi</a:t>
            </a:r>
            <a:r>
              <a:rPr sz="20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psicosociali</a:t>
            </a:r>
            <a:r>
              <a:rPr sz="2000" spc="-7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emergenti</a:t>
            </a:r>
            <a:r>
              <a:rPr sz="2000" spc="-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sz="2000" spc="-5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cambiamento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000" spc="-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mondo</a:t>
            </a:r>
            <a:r>
              <a:rPr sz="2000" spc="-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000" spc="-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lavoro:</a:t>
            </a:r>
            <a:r>
              <a:rPr sz="2000" spc="-2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identificazione</a:t>
            </a:r>
            <a:r>
              <a:rPr sz="2000" spc="-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</a:t>
            </a:r>
            <a:r>
              <a:rPr sz="2000" spc="-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000" spc="-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evidenze,</a:t>
            </a:r>
            <a:r>
              <a:rPr sz="2000" spc="-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soluzioni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strumenti</a:t>
            </a:r>
            <a:r>
              <a:rPr sz="2000" spc="-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000" spc="-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supporto</a:t>
            </a:r>
            <a:r>
              <a:rPr sz="2000" spc="-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sz="2000" spc="-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</a:t>
            </a:r>
            <a:r>
              <a:rPr sz="2000" spc="-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</a:t>
            </a:r>
            <a:r>
              <a:rPr sz="2000" spc="-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z="2000" spc="-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rischi”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</a:t>
            </a:r>
            <a:r>
              <a:rPr sz="2000" b="1" spc="-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COBIS</a:t>
            </a:r>
            <a:r>
              <a:rPr sz="2000" b="1" spc="-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2000" spc="-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Comitato</a:t>
            </a:r>
            <a:r>
              <a:rPr sz="2000" spc="-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Paritetico</a:t>
            </a:r>
            <a:r>
              <a:rPr sz="2000" spc="-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Bilaterale</a:t>
            </a:r>
            <a:r>
              <a:rPr sz="2000" spc="-2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sz="20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0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Sicurezza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3215">
              <a:lnSpc>
                <a:spcPct val="100000"/>
              </a:lnSpc>
            </a:pPr>
            <a:r>
              <a:rPr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Prevenzione</a:t>
            </a:r>
            <a:r>
              <a:rPr sz="2000" spc="-2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contrasto</a:t>
            </a:r>
            <a:r>
              <a:rPr sz="2000" spc="-4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sz="2000" spc="-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sz="2000" spc="-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</a:t>
            </a:r>
            <a:r>
              <a:rPr sz="2000" spc="-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luoghi</a:t>
            </a:r>
            <a:r>
              <a:rPr sz="2000" spc="-3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2000" spc="-3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lavoro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Partecipazione</a:t>
            </a:r>
            <a:r>
              <a:rPr sz="2000" spc="-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tavolo</a:t>
            </a:r>
            <a:r>
              <a:rPr sz="2000" spc="-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tecnico</a:t>
            </a:r>
            <a:r>
              <a:rPr sz="2000" spc="-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nazionale</a:t>
            </a:r>
            <a:r>
              <a:rPr sz="20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SIML</a:t>
            </a:r>
            <a:r>
              <a:rPr sz="2000" spc="-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sz="2000" spc="-45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terziario</a:t>
            </a:r>
            <a:r>
              <a:rPr sz="2000" spc="-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avanzato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21539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endParaRPr lang="it-IT" sz="2000" spc="-1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21539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Partecipazione a ricerca nazionale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SIPLO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 IA e strumenti psicologici a supporto della 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prevenzione</a:t>
            </a:r>
          </a:p>
          <a:p>
            <a:pPr marL="355600" marR="121539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endParaRPr lang="it-IT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21539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Collaborazione con INAIL Venezia per casi di aggressione con esito infortunistico</a:t>
            </a:r>
            <a:endParaRPr lang="it-IT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21539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endParaRPr sz="2200" dirty="0">
              <a:solidFill>
                <a:schemeClr val="accent1">
                  <a:lumMod val="50000"/>
                </a:schemeClr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738"/>
            <a:ext cx="9169400" cy="841375"/>
            <a:chOff x="-12700" y="-12738"/>
            <a:chExt cx="9169400" cy="841375"/>
          </a:xfrm>
        </p:grpSpPr>
        <p:sp>
          <p:nvSpPr>
            <p:cNvPr id="3" name="object 3"/>
            <p:cNvSpPr/>
            <p:nvPr/>
          </p:nvSpPr>
          <p:spPr>
            <a:xfrm>
              <a:off x="0" y="-38"/>
              <a:ext cx="9144000" cy="815975"/>
            </a:xfrm>
            <a:custGeom>
              <a:avLst/>
              <a:gdLst/>
              <a:ahLst/>
              <a:cxnLst/>
              <a:rect l="l" t="t" r="r" b="b"/>
              <a:pathLst>
                <a:path w="9144000" h="815975">
                  <a:moveTo>
                    <a:pt x="9144000" y="0"/>
                  </a:moveTo>
                  <a:lnTo>
                    <a:pt x="0" y="0"/>
                  </a:lnTo>
                  <a:lnTo>
                    <a:pt x="0" y="815886"/>
                  </a:lnTo>
                  <a:lnTo>
                    <a:pt x="9144000" y="81588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E5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-38"/>
              <a:ext cx="9144000" cy="815975"/>
            </a:xfrm>
            <a:custGeom>
              <a:avLst/>
              <a:gdLst/>
              <a:ahLst/>
              <a:cxnLst/>
              <a:rect l="l" t="t" r="r" b="b"/>
              <a:pathLst>
                <a:path w="9144000" h="815975">
                  <a:moveTo>
                    <a:pt x="0" y="815886"/>
                  </a:moveTo>
                  <a:lnTo>
                    <a:pt x="9144000" y="81588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15886"/>
                  </a:lnTo>
                  <a:close/>
                </a:path>
              </a:pathLst>
            </a:custGeom>
            <a:ln w="254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72965" y="17526"/>
            <a:ext cx="44075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Dipartimento</a:t>
            </a:r>
            <a:r>
              <a:rPr spc="-140" dirty="0"/>
              <a:t> </a:t>
            </a:r>
            <a:r>
              <a:rPr spc="-90" dirty="0"/>
              <a:t>di</a:t>
            </a:r>
            <a:r>
              <a:rPr spc="-110" dirty="0"/>
              <a:t> </a:t>
            </a:r>
            <a:r>
              <a:rPr spc="-100" dirty="0"/>
              <a:t>Prevenzione</a:t>
            </a:r>
          </a:p>
          <a:p>
            <a:pPr marR="5080" algn="r">
              <a:lnSpc>
                <a:spcPct val="100000"/>
              </a:lnSpc>
            </a:pPr>
            <a:r>
              <a:rPr spc="-30" dirty="0"/>
              <a:t>Spisal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08025" y="118685"/>
            <a:ext cx="909319" cy="569595"/>
            <a:chOff x="208025" y="118685"/>
            <a:chExt cx="909319" cy="569595"/>
          </a:xfrm>
        </p:grpSpPr>
        <p:sp>
          <p:nvSpPr>
            <p:cNvPr id="7" name="object 7"/>
            <p:cNvSpPr/>
            <p:nvPr/>
          </p:nvSpPr>
          <p:spPr>
            <a:xfrm>
              <a:off x="590842" y="282955"/>
              <a:ext cx="526415" cy="288290"/>
            </a:xfrm>
            <a:custGeom>
              <a:avLst/>
              <a:gdLst/>
              <a:ahLst/>
              <a:cxnLst/>
              <a:rect l="l" t="t" r="r" b="b"/>
              <a:pathLst>
                <a:path w="526415" h="288290">
                  <a:moveTo>
                    <a:pt x="98399" y="3822"/>
                  </a:moveTo>
                  <a:lnTo>
                    <a:pt x="70129" y="3822"/>
                  </a:lnTo>
                  <a:lnTo>
                    <a:pt x="70129" y="207772"/>
                  </a:lnTo>
                  <a:lnTo>
                    <a:pt x="69862" y="220218"/>
                  </a:lnTo>
                  <a:lnTo>
                    <a:pt x="65963" y="243967"/>
                  </a:lnTo>
                  <a:lnTo>
                    <a:pt x="49339" y="252730"/>
                  </a:lnTo>
                  <a:lnTo>
                    <a:pt x="43548" y="252095"/>
                  </a:lnTo>
                  <a:lnTo>
                    <a:pt x="30607" y="236474"/>
                  </a:lnTo>
                  <a:lnTo>
                    <a:pt x="28536" y="216281"/>
                  </a:lnTo>
                  <a:lnTo>
                    <a:pt x="28270" y="202311"/>
                  </a:lnTo>
                  <a:lnTo>
                    <a:pt x="28270" y="3822"/>
                  </a:lnTo>
                  <a:lnTo>
                    <a:pt x="0" y="3822"/>
                  </a:lnTo>
                  <a:lnTo>
                    <a:pt x="0" y="202311"/>
                  </a:lnTo>
                  <a:lnTo>
                    <a:pt x="508" y="223520"/>
                  </a:lnTo>
                  <a:lnTo>
                    <a:pt x="4597" y="254635"/>
                  </a:lnTo>
                  <a:lnTo>
                    <a:pt x="15125" y="274828"/>
                  </a:lnTo>
                  <a:lnTo>
                    <a:pt x="35433" y="286766"/>
                  </a:lnTo>
                  <a:lnTo>
                    <a:pt x="48780" y="288163"/>
                  </a:lnTo>
                  <a:lnTo>
                    <a:pt x="61036" y="287020"/>
                  </a:lnTo>
                  <a:lnTo>
                    <a:pt x="80505" y="277876"/>
                  </a:lnTo>
                  <a:lnTo>
                    <a:pt x="92392" y="259842"/>
                  </a:lnTo>
                  <a:lnTo>
                    <a:pt x="97726" y="228854"/>
                  </a:lnTo>
                  <a:lnTo>
                    <a:pt x="98399" y="207772"/>
                  </a:lnTo>
                  <a:lnTo>
                    <a:pt x="98399" y="3822"/>
                  </a:lnTo>
                  <a:close/>
                </a:path>
                <a:path w="526415" h="288290">
                  <a:moveTo>
                    <a:pt x="206476" y="252984"/>
                  </a:moveTo>
                  <a:lnTo>
                    <a:pt x="159359" y="252984"/>
                  </a:lnTo>
                  <a:lnTo>
                    <a:pt x="159359" y="4064"/>
                  </a:lnTo>
                  <a:lnTo>
                    <a:pt x="130530" y="4064"/>
                  </a:lnTo>
                  <a:lnTo>
                    <a:pt x="130530" y="252984"/>
                  </a:lnTo>
                  <a:lnTo>
                    <a:pt x="130530" y="284734"/>
                  </a:lnTo>
                  <a:lnTo>
                    <a:pt x="206476" y="284734"/>
                  </a:lnTo>
                  <a:lnTo>
                    <a:pt x="206476" y="252984"/>
                  </a:lnTo>
                  <a:close/>
                </a:path>
                <a:path w="526415" h="288290">
                  <a:moveTo>
                    <a:pt x="308457" y="213995"/>
                  </a:moveTo>
                  <a:lnTo>
                    <a:pt x="302082" y="173355"/>
                  </a:lnTo>
                  <a:lnTo>
                    <a:pt x="278104" y="132842"/>
                  </a:lnTo>
                  <a:lnTo>
                    <a:pt x="269417" y="121158"/>
                  </a:lnTo>
                  <a:lnTo>
                    <a:pt x="262509" y="111379"/>
                  </a:lnTo>
                  <a:lnTo>
                    <a:pt x="253847" y="96774"/>
                  </a:lnTo>
                  <a:lnTo>
                    <a:pt x="249047" y="78613"/>
                  </a:lnTo>
                  <a:lnTo>
                    <a:pt x="248729" y="71501"/>
                  </a:lnTo>
                  <a:lnTo>
                    <a:pt x="249174" y="63500"/>
                  </a:lnTo>
                  <a:lnTo>
                    <a:pt x="255930" y="44704"/>
                  </a:lnTo>
                  <a:lnTo>
                    <a:pt x="269074" y="34798"/>
                  </a:lnTo>
                  <a:lnTo>
                    <a:pt x="274497" y="34163"/>
                  </a:lnTo>
                  <a:lnTo>
                    <a:pt x="279920" y="34925"/>
                  </a:lnTo>
                  <a:lnTo>
                    <a:pt x="285686" y="37223"/>
                  </a:lnTo>
                  <a:lnTo>
                    <a:pt x="291769" y="41148"/>
                  </a:lnTo>
                  <a:lnTo>
                    <a:pt x="298196" y="46621"/>
                  </a:lnTo>
                  <a:lnTo>
                    <a:pt x="298196" y="9652"/>
                  </a:lnTo>
                  <a:lnTo>
                    <a:pt x="291109" y="5346"/>
                  </a:lnTo>
                  <a:lnTo>
                    <a:pt x="283845" y="2413"/>
                  </a:lnTo>
                  <a:lnTo>
                    <a:pt x="276415" y="520"/>
                  </a:lnTo>
                  <a:lnTo>
                    <a:pt x="268820" y="0"/>
                  </a:lnTo>
                  <a:lnTo>
                    <a:pt x="258292" y="1143"/>
                  </a:lnTo>
                  <a:lnTo>
                    <a:pt x="240601" y="10922"/>
                  </a:lnTo>
                  <a:lnTo>
                    <a:pt x="227774" y="29972"/>
                  </a:lnTo>
                  <a:lnTo>
                    <a:pt x="221259" y="56019"/>
                  </a:lnTo>
                  <a:lnTo>
                    <a:pt x="220446" y="71628"/>
                  </a:lnTo>
                  <a:lnTo>
                    <a:pt x="220865" y="83312"/>
                  </a:lnTo>
                  <a:lnTo>
                    <a:pt x="224193" y="103505"/>
                  </a:lnTo>
                  <a:lnTo>
                    <a:pt x="231495" y="120904"/>
                  </a:lnTo>
                  <a:lnTo>
                    <a:pt x="241604" y="136779"/>
                  </a:lnTo>
                  <a:lnTo>
                    <a:pt x="262407" y="165100"/>
                  </a:lnTo>
                  <a:lnTo>
                    <a:pt x="271894" y="180213"/>
                  </a:lnTo>
                  <a:lnTo>
                    <a:pt x="278892" y="199390"/>
                  </a:lnTo>
                  <a:lnTo>
                    <a:pt x="280174" y="213995"/>
                  </a:lnTo>
                  <a:lnTo>
                    <a:pt x="279768" y="222377"/>
                  </a:lnTo>
                  <a:lnTo>
                    <a:pt x="273532" y="241935"/>
                  </a:lnTo>
                  <a:lnTo>
                    <a:pt x="260667" y="251587"/>
                  </a:lnTo>
                  <a:lnTo>
                    <a:pt x="255092" y="252222"/>
                  </a:lnTo>
                  <a:lnTo>
                    <a:pt x="248615" y="251206"/>
                  </a:lnTo>
                  <a:lnTo>
                    <a:pt x="241795" y="248539"/>
                  </a:lnTo>
                  <a:lnTo>
                    <a:pt x="234619" y="243840"/>
                  </a:lnTo>
                  <a:lnTo>
                    <a:pt x="227101" y="237363"/>
                  </a:lnTo>
                  <a:lnTo>
                    <a:pt x="227101" y="274955"/>
                  </a:lnTo>
                  <a:lnTo>
                    <a:pt x="233946" y="280670"/>
                  </a:lnTo>
                  <a:lnTo>
                    <a:pt x="241477" y="284861"/>
                  </a:lnTo>
                  <a:lnTo>
                    <a:pt x="249682" y="287401"/>
                  </a:lnTo>
                  <a:lnTo>
                    <a:pt x="258559" y="288163"/>
                  </a:lnTo>
                  <a:lnTo>
                    <a:pt x="269011" y="286893"/>
                  </a:lnTo>
                  <a:lnTo>
                    <a:pt x="286956" y="276606"/>
                  </a:lnTo>
                  <a:lnTo>
                    <a:pt x="300583" y="256413"/>
                  </a:lnTo>
                  <a:lnTo>
                    <a:pt x="307581" y="229489"/>
                  </a:lnTo>
                  <a:lnTo>
                    <a:pt x="308457" y="213995"/>
                  </a:lnTo>
                  <a:close/>
                </a:path>
                <a:path w="526415" h="288290">
                  <a:moveTo>
                    <a:pt x="413486" y="213995"/>
                  </a:moveTo>
                  <a:lnTo>
                    <a:pt x="403212" y="164465"/>
                  </a:lnTo>
                  <a:lnTo>
                    <a:pt x="374446" y="121158"/>
                  </a:lnTo>
                  <a:lnTo>
                    <a:pt x="367538" y="111379"/>
                  </a:lnTo>
                  <a:lnTo>
                    <a:pt x="358876" y="96774"/>
                  </a:lnTo>
                  <a:lnTo>
                    <a:pt x="354076" y="78613"/>
                  </a:lnTo>
                  <a:lnTo>
                    <a:pt x="353745" y="71501"/>
                  </a:lnTo>
                  <a:lnTo>
                    <a:pt x="354203" y="63500"/>
                  </a:lnTo>
                  <a:lnTo>
                    <a:pt x="360959" y="44704"/>
                  </a:lnTo>
                  <a:lnTo>
                    <a:pt x="374103" y="34798"/>
                  </a:lnTo>
                  <a:lnTo>
                    <a:pt x="379526" y="34163"/>
                  </a:lnTo>
                  <a:lnTo>
                    <a:pt x="384949" y="34925"/>
                  </a:lnTo>
                  <a:lnTo>
                    <a:pt x="390715" y="37223"/>
                  </a:lnTo>
                  <a:lnTo>
                    <a:pt x="396811" y="41148"/>
                  </a:lnTo>
                  <a:lnTo>
                    <a:pt x="403225" y="46621"/>
                  </a:lnTo>
                  <a:lnTo>
                    <a:pt x="403225" y="9652"/>
                  </a:lnTo>
                  <a:lnTo>
                    <a:pt x="396138" y="5346"/>
                  </a:lnTo>
                  <a:lnTo>
                    <a:pt x="388886" y="2413"/>
                  </a:lnTo>
                  <a:lnTo>
                    <a:pt x="381444" y="520"/>
                  </a:lnTo>
                  <a:lnTo>
                    <a:pt x="373849" y="0"/>
                  </a:lnTo>
                  <a:lnTo>
                    <a:pt x="353923" y="4826"/>
                  </a:lnTo>
                  <a:lnTo>
                    <a:pt x="338505" y="19431"/>
                  </a:lnTo>
                  <a:lnTo>
                    <a:pt x="328726" y="42164"/>
                  </a:lnTo>
                  <a:lnTo>
                    <a:pt x="325475" y="71628"/>
                  </a:lnTo>
                  <a:lnTo>
                    <a:pt x="325894" y="83312"/>
                  </a:lnTo>
                  <a:lnTo>
                    <a:pt x="329222" y="103505"/>
                  </a:lnTo>
                  <a:lnTo>
                    <a:pt x="336524" y="120904"/>
                  </a:lnTo>
                  <a:lnTo>
                    <a:pt x="346633" y="136779"/>
                  </a:lnTo>
                  <a:lnTo>
                    <a:pt x="367436" y="165100"/>
                  </a:lnTo>
                  <a:lnTo>
                    <a:pt x="376923" y="180213"/>
                  </a:lnTo>
                  <a:lnTo>
                    <a:pt x="383921" y="199390"/>
                  </a:lnTo>
                  <a:lnTo>
                    <a:pt x="385203" y="213995"/>
                  </a:lnTo>
                  <a:lnTo>
                    <a:pt x="384784" y="222377"/>
                  </a:lnTo>
                  <a:lnTo>
                    <a:pt x="378548" y="241935"/>
                  </a:lnTo>
                  <a:lnTo>
                    <a:pt x="365696" y="251460"/>
                  </a:lnTo>
                  <a:lnTo>
                    <a:pt x="360121" y="252222"/>
                  </a:lnTo>
                  <a:lnTo>
                    <a:pt x="353644" y="251206"/>
                  </a:lnTo>
                  <a:lnTo>
                    <a:pt x="346824" y="248539"/>
                  </a:lnTo>
                  <a:lnTo>
                    <a:pt x="339648" y="243840"/>
                  </a:lnTo>
                  <a:lnTo>
                    <a:pt x="332130" y="237363"/>
                  </a:lnTo>
                  <a:lnTo>
                    <a:pt x="332130" y="274955"/>
                  </a:lnTo>
                  <a:lnTo>
                    <a:pt x="338975" y="280670"/>
                  </a:lnTo>
                  <a:lnTo>
                    <a:pt x="346506" y="284861"/>
                  </a:lnTo>
                  <a:lnTo>
                    <a:pt x="354711" y="287401"/>
                  </a:lnTo>
                  <a:lnTo>
                    <a:pt x="363588" y="288163"/>
                  </a:lnTo>
                  <a:lnTo>
                    <a:pt x="374040" y="286893"/>
                  </a:lnTo>
                  <a:lnTo>
                    <a:pt x="391985" y="276606"/>
                  </a:lnTo>
                  <a:lnTo>
                    <a:pt x="405599" y="256413"/>
                  </a:lnTo>
                  <a:lnTo>
                    <a:pt x="412610" y="229489"/>
                  </a:lnTo>
                  <a:lnTo>
                    <a:pt x="413486" y="213995"/>
                  </a:lnTo>
                  <a:close/>
                </a:path>
                <a:path w="526415" h="288290">
                  <a:moveTo>
                    <a:pt x="526262" y="205613"/>
                  </a:moveTo>
                  <a:lnTo>
                    <a:pt x="525907" y="191135"/>
                  </a:lnTo>
                  <a:lnTo>
                    <a:pt x="523062" y="168656"/>
                  </a:lnTo>
                  <a:lnTo>
                    <a:pt x="512572" y="148336"/>
                  </a:lnTo>
                  <a:lnTo>
                    <a:pt x="499922" y="139700"/>
                  </a:lnTo>
                  <a:lnTo>
                    <a:pt x="506298" y="135636"/>
                  </a:lnTo>
                  <a:lnTo>
                    <a:pt x="518642" y="118364"/>
                  </a:lnTo>
                  <a:lnTo>
                    <a:pt x="522376" y="100203"/>
                  </a:lnTo>
                  <a:lnTo>
                    <a:pt x="523621" y="73279"/>
                  </a:lnTo>
                  <a:lnTo>
                    <a:pt x="522947" y="55626"/>
                  </a:lnTo>
                  <a:lnTo>
                    <a:pt x="517550" y="27813"/>
                  </a:lnTo>
                  <a:lnTo>
                    <a:pt x="506615" y="10172"/>
                  </a:lnTo>
                  <a:lnTo>
                    <a:pt x="489432" y="1397"/>
                  </a:lnTo>
                  <a:lnTo>
                    <a:pt x="478447" y="381"/>
                  </a:lnTo>
                  <a:lnTo>
                    <a:pt x="463397" y="2667"/>
                  </a:lnTo>
                  <a:lnTo>
                    <a:pt x="448729" y="13220"/>
                  </a:lnTo>
                  <a:lnTo>
                    <a:pt x="439712" y="33020"/>
                  </a:lnTo>
                  <a:lnTo>
                    <a:pt x="436511" y="54229"/>
                  </a:lnTo>
                  <a:lnTo>
                    <a:pt x="435902" y="71628"/>
                  </a:lnTo>
                  <a:lnTo>
                    <a:pt x="435902" y="79121"/>
                  </a:lnTo>
                  <a:lnTo>
                    <a:pt x="463346" y="79121"/>
                  </a:lnTo>
                  <a:lnTo>
                    <a:pt x="463207" y="70624"/>
                  </a:lnTo>
                  <a:lnTo>
                    <a:pt x="464248" y="54229"/>
                  </a:lnTo>
                  <a:lnTo>
                    <a:pt x="467360" y="42545"/>
                  </a:lnTo>
                  <a:lnTo>
                    <a:pt x="472554" y="35572"/>
                  </a:lnTo>
                  <a:lnTo>
                    <a:pt x="479831" y="33274"/>
                  </a:lnTo>
                  <a:lnTo>
                    <a:pt x="487172" y="35941"/>
                  </a:lnTo>
                  <a:lnTo>
                    <a:pt x="492404" y="44196"/>
                  </a:lnTo>
                  <a:lnTo>
                    <a:pt x="495554" y="57797"/>
                  </a:lnTo>
                  <a:lnTo>
                    <a:pt x="496608" y="76962"/>
                  </a:lnTo>
                  <a:lnTo>
                    <a:pt x="496227" y="89027"/>
                  </a:lnTo>
                  <a:lnTo>
                    <a:pt x="490651" y="112776"/>
                  </a:lnTo>
                  <a:lnTo>
                    <a:pt x="475627" y="121666"/>
                  </a:lnTo>
                  <a:lnTo>
                    <a:pt x="467918" y="122301"/>
                  </a:lnTo>
                  <a:lnTo>
                    <a:pt x="463892" y="122301"/>
                  </a:lnTo>
                  <a:lnTo>
                    <a:pt x="463892" y="154940"/>
                  </a:lnTo>
                  <a:lnTo>
                    <a:pt x="471385" y="154051"/>
                  </a:lnTo>
                  <a:lnTo>
                    <a:pt x="477748" y="154813"/>
                  </a:lnTo>
                  <a:lnTo>
                    <a:pt x="490994" y="165354"/>
                  </a:lnTo>
                  <a:lnTo>
                    <a:pt x="496506" y="190373"/>
                  </a:lnTo>
                  <a:lnTo>
                    <a:pt x="496874" y="202311"/>
                  </a:lnTo>
                  <a:lnTo>
                    <a:pt x="496811" y="209169"/>
                  </a:lnTo>
                  <a:lnTo>
                    <a:pt x="495134" y="231267"/>
                  </a:lnTo>
                  <a:lnTo>
                    <a:pt x="488543" y="250063"/>
                  </a:lnTo>
                  <a:lnTo>
                    <a:pt x="476783" y="254762"/>
                  </a:lnTo>
                  <a:lnTo>
                    <a:pt x="472846" y="254127"/>
                  </a:lnTo>
                  <a:lnTo>
                    <a:pt x="461594" y="241554"/>
                  </a:lnTo>
                  <a:lnTo>
                    <a:pt x="458914" y="223266"/>
                  </a:lnTo>
                  <a:lnTo>
                    <a:pt x="459181" y="214122"/>
                  </a:lnTo>
                  <a:lnTo>
                    <a:pt x="432168" y="214122"/>
                  </a:lnTo>
                  <a:lnTo>
                    <a:pt x="439077" y="264160"/>
                  </a:lnTo>
                  <a:lnTo>
                    <a:pt x="476097" y="288036"/>
                  </a:lnTo>
                  <a:lnTo>
                    <a:pt x="488137" y="286766"/>
                  </a:lnTo>
                  <a:lnTo>
                    <a:pt x="507123" y="276733"/>
                  </a:lnTo>
                  <a:lnTo>
                    <a:pt x="519404" y="256540"/>
                  </a:lnTo>
                  <a:lnTo>
                    <a:pt x="525500" y="225425"/>
                  </a:lnTo>
                  <a:lnTo>
                    <a:pt x="526262" y="205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650" y="294119"/>
              <a:ext cx="282168" cy="3830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9887" y="286384"/>
              <a:ext cx="293370" cy="401955"/>
            </a:xfrm>
            <a:custGeom>
              <a:avLst/>
              <a:gdLst/>
              <a:ahLst/>
              <a:cxnLst/>
              <a:rect l="l" t="t" r="r" b="b"/>
              <a:pathLst>
                <a:path w="293370" h="401955">
                  <a:moveTo>
                    <a:pt x="282486" y="368427"/>
                  </a:moveTo>
                  <a:lnTo>
                    <a:pt x="278866" y="372491"/>
                  </a:lnTo>
                  <a:lnTo>
                    <a:pt x="281635" y="371602"/>
                  </a:lnTo>
                  <a:lnTo>
                    <a:pt x="282486" y="368427"/>
                  </a:lnTo>
                  <a:close/>
                </a:path>
                <a:path w="293370" h="401955">
                  <a:moveTo>
                    <a:pt x="292811" y="393"/>
                  </a:moveTo>
                  <a:lnTo>
                    <a:pt x="0" y="0"/>
                  </a:lnTo>
                  <a:lnTo>
                    <a:pt x="50" y="334391"/>
                  </a:lnTo>
                  <a:lnTo>
                    <a:pt x="292" y="342011"/>
                  </a:lnTo>
                  <a:lnTo>
                    <a:pt x="3606" y="360934"/>
                  </a:lnTo>
                  <a:lnTo>
                    <a:pt x="19875" y="378968"/>
                  </a:lnTo>
                  <a:lnTo>
                    <a:pt x="40297" y="381889"/>
                  </a:lnTo>
                  <a:lnTo>
                    <a:pt x="63969" y="382016"/>
                  </a:lnTo>
                  <a:lnTo>
                    <a:pt x="83870" y="382397"/>
                  </a:lnTo>
                  <a:lnTo>
                    <a:pt x="100380" y="383159"/>
                  </a:lnTo>
                  <a:lnTo>
                    <a:pt x="124358" y="386588"/>
                  </a:lnTo>
                  <a:lnTo>
                    <a:pt x="139357" y="393446"/>
                  </a:lnTo>
                  <a:lnTo>
                    <a:pt x="147205" y="401574"/>
                  </a:lnTo>
                  <a:lnTo>
                    <a:pt x="149415" y="398653"/>
                  </a:lnTo>
                  <a:lnTo>
                    <a:pt x="210616" y="382397"/>
                  </a:lnTo>
                  <a:lnTo>
                    <a:pt x="261239" y="381889"/>
                  </a:lnTo>
                  <a:lnTo>
                    <a:pt x="274497" y="377444"/>
                  </a:lnTo>
                  <a:lnTo>
                    <a:pt x="278866" y="372491"/>
                  </a:lnTo>
                  <a:lnTo>
                    <a:pt x="272402" y="374777"/>
                  </a:lnTo>
                  <a:lnTo>
                    <a:pt x="254431" y="372364"/>
                  </a:lnTo>
                  <a:lnTo>
                    <a:pt x="210248" y="372872"/>
                  </a:lnTo>
                  <a:lnTo>
                    <a:pt x="168922" y="377063"/>
                  </a:lnTo>
                  <a:lnTo>
                    <a:pt x="147205" y="388620"/>
                  </a:lnTo>
                  <a:lnTo>
                    <a:pt x="141211" y="383667"/>
                  </a:lnTo>
                  <a:lnTo>
                    <a:pt x="100787" y="373634"/>
                  </a:lnTo>
                  <a:lnTo>
                    <a:pt x="40297" y="372364"/>
                  </a:lnTo>
                  <a:lnTo>
                    <a:pt x="31381" y="371475"/>
                  </a:lnTo>
                  <a:lnTo>
                    <a:pt x="15227" y="360680"/>
                  </a:lnTo>
                  <a:lnTo>
                    <a:pt x="10045" y="338963"/>
                  </a:lnTo>
                  <a:lnTo>
                    <a:pt x="9918" y="334391"/>
                  </a:lnTo>
                  <a:lnTo>
                    <a:pt x="10147" y="334391"/>
                  </a:lnTo>
                  <a:lnTo>
                    <a:pt x="10147" y="9525"/>
                  </a:lnTo>
                  <a:lnTo>
                    <a:pt x="285521" y="9918"/>
                  </a:lnTo>
                  <a:lnTo>
                    <a:pt x="285521" y="333629"/>
                  </a:lnTo>
                  <a:lnTo>
                    <a:pt x="285038" y="359029"/>
                  </a:lnTo>
                  <a:lnTo>
                    <a:pt x="282486" y="368427"/>
                  </a:lnTo>
                  <a:lnTo>
                    <a:pt x="287172" y="363220"/>
                  </a:lnTo>
                  <a:lnTo>
                    <a:pt x="292811" y="333629"/>
                  </a:lnTo>
                  <a:lnTo>
                    <a:pt x="292811" y="393"/>
                  </a:lnTo>
                  <a:close/>
                </a:path>
              </a:pathLst>
            </a:custGeom>
            <a:solidFill>
              <a:srgbClr val="DE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67" y="118685"/>
              <a:ext cx="144002" cy="680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480" y="118685"/>
              <a:ext cx="180119" cy="680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846" y="120290"/>
              <a:ext cx="87632" cy="65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2840" y="120268"/>
              <a:ext cx="28575" cy="65405"/>
            </a:xfrm>
            <a:custGeom>
              <a:avLst/>
              <a:gdLst/>
              <a:ahLst/>
              <a:cxnLst/>
              <a:rect l="l" t="t" r="r" b="b"/>
              <a:pathLst>
                <a:path w="28575" h="65405">
                  <a:moveTo>
                    <a:pt x="8699" y="0"/>
                  </a:moveTo>
                  <a:lnTo>
                    <a:pt x="0" y="0"/>
                  </a:lnTo>
                  <a:lnTo>
                    <a:pt x="0" y="65277"/>
                  </a:lnTo>
                  <a:lnTo>
                    <a:pt x="28003" y="65277"/>
                  </a:lnTo>
                  <a:lnTo>
                    <a:pt x="28003" y="52958"/>
                  </a:lnTo>
                  <a:lnTo>
                    <a:pt x="8699" y="5295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878" y="120290"/>
              <a:ext cx="195696" cy="6500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9902" y="587367"/>
              <a:ext cx="37082" cy="810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4826" y="118685"/>
              <a:ext cx="90689" cy="680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791" y="589000"/>
              <a:ext cx="87464" cy="781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9795" y="589000"/>
              <a:ext cx="87322" cy="7813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7592" y="587367"/>
              <a:ext cx="112243" cy="8103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7971" y="589000"/>
              <a:ext cx="127793" cy="778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8025" y="233806"/>
              <a:ext cx="901065" cy="0"/>
            </a:xfrm>
            <a:custGeom>
              <a:avLst/>
              <a:gdLst/>
              <a:ahLst/>
              <a:cxnLst/>
              <a:rect l="l" t="t" r="r" b="b"/>
              <a:pathLst>
                <a:path w="901065">
                  <a:moveTo>
                    <a:pt x="0" y="0"/>
                  </a:moveTo>
                  <a:lnTo>
                    <a:pt x="901001" y="0"/>
                  </a:lnTo>
                </a:path>
              </a:pathLst>
            </a:custGeom>
            <a:ln w="9144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70170" y="873633"/>
            <a:ext cx="7967784" cy="12868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Alcuni materiali realizzati per la prevenzione di molestie  e violenze sul luogo di lavoro _ Segnalibri cartacei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110"/>
              </a:spcBef>
            </a:pP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355600" marR="1215390" indent="-342900" algn="r">
              <a:lnSpc>
                <a:spcPct val="100000"/>
              </a:lnSpc>
              <a:buChar char="•"/>
              <a:tabLst>
                <a:tab pos="355600" algn="l"/>
              </a:tabLst>
            </a:pPr>
            <a:endParaRPr sz="2200" dirty="0">
              <a:solidFill>
                <a:schemeClr val="accent1">
                  <a:lumMod val="50000"/>
                </a:schemeClr>
              </a:solidFill>
              <a:latin typeface="Microsoft Sans Serif"/>
              <a:cs typeface="Microsoft Sans Serif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4" t="57261" r="55544" b="12175"/>
          <a:stretch/>
        </p:blipFill>
        <p:spPr bwMode="auto">
          <a:xfrm>
            <a:off x="7824787" y="3387356"/>
            <a:ext cx="1166813" cy="3417635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4" t="23974" r="55544" b="44277"/>
          <a:stretch/>
        </p:blipFill>
        <p:spPr bwMode="auto">
          <a:xfrm>
            <a:off x="6411393" y="1683722"/>
            <a:ext cx="1346043" cy="4095404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5" t="33970" r="24895" b="19452"/>
          <a:stretch/>
        </p:blipFill>
        <p:spPr bwMode="auto">
          <a:xfrm>
            <a:off x="3352799" y="1714201"/>
            <a:ext cx="1412097" cy="4015993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8" t="11840" r="52392" b="24548"/>
          <a:stretch/>
        </p:blipFill>
        <p:spPr bwMode="auto">
          <a:xfrm>
            <a:off x="115611" y="888873"/>
            <a:ext cx="1483961" cy="439640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6" t="47046" r="36573" b="19834"/>
          <a:stretch/>
        </p:blipFill>
        <p:spPr bwMode="auto">
          <a:xfrm rot="20042638">
            <a:off x="4192268" y="3141372"/>
            <a:ext cx="1470924" cy="3478583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7" t="52534" r="52500"/>
          <a:stretch/>
        </p:blipFill>
        <p:spPr bwMode="auto">
          <a:xfrm rot="20262839">
            <a:off x="817669" y="3123184"/>
            <a:ext cx="1533541" cy="345467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9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738"/>
            <a:ext cx="9169400" cy="841375"/>
            <a:chOff x="-12700" y="-12738"/>
            <a:chExt cx="9169400" cy="841375"/>
          </a:xfrm>
        </p:grpSpPr>
        <p:sp>
          <p:nvSpPr>
            <p:cNvPr id="3" name="object 3"/>
            <p:cNvSpPr/>
            <p:nvPr/>
          </p:nvSpPr>
          <p:spPr>
            <a:xfrm>
              <a:off x="0" y="-38"/>
              <a:ext cx="9144000" cy="815975"/>
            </a:xfrm>
            <a:custGeom>
              <a:avLst/>
              <a:gdLst/>
              <a:ahLst/>
              <a:cxnLst/>
              <a:rect l="l" t="t" r="r" b="b"/>
              <a:pathLst>
                <a:path w="9144000" h="815975">
                  <a:moveTo>
                    <a:pt x="9144000" y="0"/>
                  </a:moveTo>
                  <a:lnTo>
                    <a:pt x="0" y="0"/>
                  </a:lnTo>
                  <a:lnTo>
                    <a:pt x="0" y="815886"/>
                  </a:lnTo>
                  <a:lnTo>
                    <a:pt x="9144000" y="81588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E5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-38"/>
              <a:ext cx="9144000" cy="815975"/>
            </a:xfrm>
            <a:custGeom>
              <a:avLst/>
              <a:gdLst/>
              <a:ahLst/>
              <a:cxnLst/>
              <a:rect l="l" t="t" r="r" b="b"/>
              <a:pathLst>
                <a:path w="9144000" h="815975">
                  <a:moveTo>
                    <a:pt x="0" y="815886"/>
                  </a:moveTo>
                  <a:lnTo>
                    <a:pt x="9144000" y="81588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15886"/>
                  </a:lnTo>
                  <a:close/>
                </a:path>
              </a:pathLst>
            </a:custGeom>
            <a:ln w="254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72965" y="17526"/>
            <a:ext cx="44075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Dipartimento</a:t>
            </a:r>
            <a:r>
              <a:rPr spc="-140" dirty="0"/>
              <a:t> </a:t>
            </a:r>
            <a:r>
              <a:rPr spc="-90" dirty="0"/>
              <a:t>di</a:t>
            </a:r>
            <a:r>
              <a:rPr spc="-110" dirty="0"/>
              <a:t> </a:t>
            </a:r>
            <a:r>
              <a:rPr spc="-100" dirty="0"/>
              <a:t>Prevenzione</a:t>
            </a:r>
          </a:p>
          <a:p>
            <a:pPr marR="5080" algn="r">
              <a:lnSpc>
                <a:spcPct val="100000"/>
              </a:lnSpc>
            </a:pPr>
            <a:r>
              <a:rPr spc="-30" dirty="0"/>
              <a:t>Spisal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08025" y="118685"/>
            <a:ext cx="909319" cy="569595"/>
            <a:chOff x="208025" y="118685"/>
            <a:chExt cx="909319" cy="569595"/>
          </a:xfrm>
        </p:grpSpPr>
        <p:sp>
          <p:nvSpPr>
            <p:cNvPr id="7" name="object 7"/>
            <p:cNvSpPr/>
            <p:nvPr/>
          </p:nvSpPr>
          <p:spPr>
            <a:xfrm>
              <a:off x="590842" y="282955"/>
              <a:ext cx="526415" cy="288290"/>
            </a:xfrm>
            <a:custGeom>
              <a:avLst/>
              <a:gdLst/>
              <a:ahLst/>
              <a:cxnLst/>
              <a:rect l="l" t="t" r="r" b="b"/>
              <a:pathLst>
                <a:path w="526415" h="288290">
                  <a:moveTo>
                    <a:pt x="98399" y="3822"/>
                  </a:moveTo>
                  <a:lnTo>
                    <a:pt x="70129" y="3822"/>
                  </a:lnTo>
                  <a:lnTo>
                    <a:pt x="70129" y="207772"/>
                  </a:lnTo>
                  <a:lnTo>
                    <a:pt x="69862" y="220218"/>
                  </a:lnTo>
                  <a:lnTo>
                    <a:pt x="65963" y="243967"/>
                  </a:lnTo>
                  <a:lnTo>
                    <a:pt x="49339" y="252730"/>
                  </a:lnTo>
                  <a:lnTo>
                    <a:pt x="43548" y="252095"/>
                  </a:lnTo>
                  <a:lnTo>
                    <a:pt x="30607" y="236474"/>
                  </a:lnTo>
                  <a:lnTo>
                    <a:pt x="28536" y="216281"/>
                  </a:lnTo>
                  <a:lnTo>
                    <a:pt x="28270" y="202311"/>
                  </a:lnTo>
                  <a:lnTo>
                    <a:pt x="28270" y="3822"/>
                  </a:lnTo>
                  <a:lnTo>
                    <a:pt x="0" y="3822"/>
                  </a:lnTo>
                  <a:lnTo>
                    <a:pt x="0" y="202311"/>
                  </a:lnTo>
                  <a:lnTo>
                    <a:pt x="508" y="223520"/>
                  </a:lnTo>
                  <a:lnTo>
                    <a:pt x="4597" y="254635"/>
                  </a:lnTo>
                  <a:lnTo>
                    <a:pt x="15125" y="274828"/>
                  </a:lnTo>
                  <a:lnTo>
                    <a:pt x="35433" y="286766"/>
                  </a:lnTo>
                  <a:lnTo>
                    <a:pt x="48780" y="288163"/>
                  </a:lnTo>
                  <a:lnTo>
                    <a:pt x="61036" y="287020"/>
                  </a:lnTo>
                  <a:lnTo>
                    <a:pt x="80505" y="277876"/>
                  </a:lnTo>
                  <a:lnTo>
                    <a:pt x="92392" y="259842"/>
                  </a:lnTo>
                  <a:lnTo>
                    <a:pt x="97726" y="228854"/>
                  </a:lnTo>
                  <a:lnTo>
                    <a:pt x="98399" y="207772"/>
                  </a:lnTo>
                  <a:lnTo>
                    <a:pt x="98399" y="3822"/>
                  </a:lnTo>
                  <a:close/>
                </a:path>
                <a:path w="526415" h="288290">
                  <a:moveTo>
                    <a:pt x="206476" y="252984"/>
                  </a:moveTo>
                  <a:lnTo>
                    <a:pt x="159359" y="252984"/>
                  </a:lnTo>
                  <a:lnTo>
                    <a:pt x="159359" y="4064"/>
                  </a:lnTo>
                  <a:lnTo>
                    <a:pt x="130530" y="4064"/>
                  </a:lnTo>
                  <a:lnTo>
                    <a:pt x="130530" y="252984"/>
                  </a:lnTo>
                  <a:lnTo>
                    <a:pt x="130530" y="284734"/>
                  </a:lnTo>
                  <a:lnTo>
                    <a:pt x="206476" y="284734"/>
                  </a:lnTo>
                  <a:lnTo>
                    <a:pt x="206476" y="252984"/>
                  </a:lnTo>
                  <a:close/>
                </a:path>
                <a:path w="526415" h="288290">
                  <a:moveTo>
                    <a:pt x="308457" y="213995"/>
                  </a:moveTo>
                  <a:lnTo>
                    <a:pt x="302082" y="173355"/>
                  </a:lnTo>
                  <a:lnTo>
                    <a:pt x="278104" y="132842"/>
                  </a:lnTo>
                  <a:lnTo>
                    <a:pt x="269417" y="121158"/>
                  </a:lnTo>
                  <a:lnTo>
                    <a:pt x="262509" y="111379"/>
                  </a:lnTo>
                  <a:lnTo>
                    <a:pt x="253847" y="96774"/>
                  </a:lnTo>
                  <a:lnTo>
                    <a:pt x="249047" y="78613"/>
                  </a:lnTo>
                  <a:lnTo>
                    <a:pt x="248729" y="71501"/>
                  </a:lnTo>
                  <a:lnTo>
                    <a:pt x="249174" y="63500"/>
                  </a:lnTo>
                  <a:lnTo>
                    <a:pt x="255930" y="44704"/>
                  </a:lnTo>
                  <a:lnTo>
                    <a:pt x="269074" y="34798"/>
                  </a:lnTo>
                  <a:lnTo>
                    <a:pt x="274497" y="34163"/>
                  </a:lnTo>
                  <a:lnTo>
                    <a:pt x="279920" y="34925"/>
                  </a:lnTo>
                  <a:lnTo>
                    <a:pt x="285686" y="37223"/>
                  </a:lnTo>
                  <a:lnTo>
                    <a:pt x="291769" y="41148"/>
                  </a:lnTo>
                  <a:lnTo>
                    <a:pt x="298196" y="46621"/>
                  </a:lnTo>
                  <a:lnTo>
                    <a:pt x="298196" y="9652"/>
                  </a:lnTo>
                  <a:lnTo>
                    <a:pt x="291109" y="5346"/>
                  </a:lnTo>
                  <a:lnTo>
                    <a:pt x="283845" y="2413"/>
                  </a:lnTo>
                  <a:lnTo>
                    <a:pt x="276415" y="520"/>
                  </a:lnTo>
                  <a:lnTo>
                    <a:pt x="268820" y="0"/>
                  </a:lnTo>
                  <a:lnTo>
                    <a:pt x="258292" y="1143"/>
                  </a:lnTo>
                  <a:lnTo>
                    <a:pt x="240601" y="10922"/>
                  </a:lnTo>
                  <a:lnTo>
                    <a:pt x="227774" y="29972"/>
                  </a:lnTo>
                  <a:lnTo>
                    <a:pt x="221259" y="56019"/>
                  </a:lnTo>
                  <a:lnTo>
                    <a:pt x="220446" y="71628"/>
                  </a:lnTo>
                  <a:lnTo>
                    <a:pt x="220865" y="83312"/>
                  </a:lnTo>
                  <a:lnTo>
                    <a:pt x="224193" y="103505"/>
                  </a:lnTo>
                  <a:lnTo>
                    <a:pt x="231495" y="120904"/>
                  </a:lnTo>
                  <a:lnTo>
                    <a:pt x="241604" y="136779"/>
                  </a:lnTo>
                  <a:lnTo>
                    <a:pt x="262407" y="165100"/>
                  </a:lnTo>
                  <a:lnTo>
                    <a:pt x="271894" y="180213"/>
                  </a:lnTo>
                  <a:lnTo>
                    <a:pt x="278892" y="199390"/>
                  </a:lnTo>
                  <a:lnTo>
                    <a:pt x="280174" y="213995"/>
                  </a:lnTo>
                  <a:lnTo>
                    <a:pt x="279768" y="222377"/>
                  </a:lnTo>
                  <a:lnTo>
                    <a:pt x="273532" y="241935"/>
                  </a:lnTo>
                  <a:lnTo>
                    <a:pt x="260667" y="251587"/>
                  </a:lnTo>
                  <a:lnTo>
                    <a:pt x="255092" y="252222"/>
                  </a:lnTo>
                  <a:lnTo>
                    <a:pt x="248615" y="251206"/>
                  </a:lnTo>
                  <a:lnTo>
                    <a:pt x="241795" y="248539"/>
                  </a:lnTo>
                  <a:lnTo>
                    <a:pt x="234619" y="243840"/>
                  </a:lnTo>
                  <a:lnTo>
                    <a:pt x="227101" y="237363"/>
                  </a:lnTo>
                  <a:lnTo>
                    <a:pt x="227101" y="274955"/>
                  </a:lnTo>
                  <a:lnTo>
                    <a:pt x="233946" y="280670"/>
                  </a:lnTo>
                  <a:lnTo>
                    <a:pt x="241477" y="284861"/>
                  </a:lnTo>
                  <a:lnTo>
                    <a:pt x="249682" y="287401"/>
                  </a:lnTo>
                  <a:lnTo>
                    <a:pt x="258559" y="288163"/>
                  </a:lnTo>
                  <a:lnTo>
                    <a:pt x="269011" y="286893"/>
                  </a:lnTo>
                  <a:lnTo>
                    <a:pt x="286956" y="276606"/>
                  </a:lnTo>
                  <a:lnTo>
                    <a:pt x="300583" y="256413"/>
                  </a:lnTo>
                  <a:lnTo>
                    <a:pt x="307581" y="229489"/>
                  </a:lnTo>
                  <a:lnTo>
                    <a:pt x="308457" y="213995"/>
                  </a:lnTo>
                  <a:close/>
                </a:path>
                <a:path w="526415" h="288290">
                  <a:moveTo>
                    <a:pt x="413486" y="213995"/>
                  </a:moveTo>
                  <a:lnTo>
                    <a:pt x="403212" y="164465"/>
                  </a:lnTo>
                  <a:lnTo>
                    <a:pt x="374446" y="121158"/>
                  </a:lnTo>
                  <a:lnTo>
                    <a:pt x="367538" y="111379"/>
                  </a:lnTo>
                  <a:lnTo>
                    <a:pt x="358876" y="96774"/>
                  </a:lnTo>
                  <a:lnTo>
                    <a:pt x="354076" y="78613"/>
                  </a:lnTo>
                  <a:lnTo>
                    <a:pt x="353745" y="71501"/>
                  </a:lnTo>
                  <a:lnTo>
                    <a:pt x="354203" y="63500"/>
                  </a:lnTo>
                  <a:lnTo>
                    <a:pt x="360959" y="44704"/>
                  </a:lnTo>
                  <a:lnTo>
                    <a:pt x="374103" y="34798"/>
                  </a:lnTo>
                  <a:lnTo>
                    <a:pt x="379526" y="34163"/>
                  </a:lnTo>
                  <a:lnTo>
                    <a:pt x="384949" y="34925"/>
                  </a:lnTo>
                  <a:lnTo>
                    <a:pt x="390715" y="37223"/>
                  </a:lnTo>
                  <a:lnTo>
                    <a:pt x="396811" y="41148"/>
                  </a:lnTo>
                  <a:lnTo>
                    <a:pt x="403225" y="46621"/>
                  </a:lnTo>
                  <a:lnTo>
                    <a:pt x="403225" y="9652"/>
                  </a:lnTo>
                  <a:lnTo>
                    <a:pt x="396138" y="5346"/>
                  </a:lnTo>
                  <a:lnTo>
                    <a:pt x="388886" y="2413"/>
                  </a:lnTo>
                  <a:lnTo>
                    <a:pt x="381444" y="520"/>
                  </a:lnTo>
                  <a:lnTo>
                    <a:pt x="373849" y="0"/>
                  </a:lnTo>
                  <a:lnTo>
                    <a:pt x="353923" y="4826"/>
                  </a:lnTo>
                  <a:lnTo>
                    <a:pt x="338505" y="19431"/>
                  </a:lnTo>
                  <a:lnTo>
                    <a:pt x="328726" y="42164"/>
                  </a:lnTo>
                  <a:lnTo>
                    <a:pt x="325475" y="71628"/>
                  </a:lnTo>
                  <a:lnTo>
                    <a:pt x="325894" y="83312"/>
                  </a:lnTo>
                  <a:lnTo>
                    <a:pt x="329222" y="103505"/>
                  </a:lnTo>
                  <a:lnTo>
                    <a:pt x="336524" y="120904"/>
                  </a:lnTo>
                  <a:lnTo>
                    <a:pt x="346633" y="136779"/>
                  </a:lnTo>
                  <a:lnTo>
                    <a:pt x="367436" y="165100"/>
                  </a:lnTo>
                  <a:lnTo>
                    <a:pt x="376923" y="180213"/>
                  </a:lnTo>
                  <a:lnTo>
                    <a:pt x="383921" y="199390"/>
                  </a:lnTo>
                  <a:lnTo>
                    <a:pt x="385203" y="213995"/>
                  </a:lnTo>
                  <a:lnTo>
                    <a:pt x="384784" y="222377"/>
                  </a:lnTo>
                  <a:lnTo>
                    <a:pt x="378548" y="241935"/>
                  </a:lnTo>
                  <a:lnTo>
                    <a:pt x="365696" y="251460"/>
                  </a:lnTo>
                  <a:lnTo>
                    <a:pt x="360121" y="252222"/>
                  </a:lnTo>
                  <a:lnTo>
                    <a:pt x="353644" y="251206"/>
                  </a:lnTo>
                  <a:lnTo>
                    <a:pt x="346824" y="248539"/>
                  </a:lnTo>
                  <a:lnTo>
                    <a:pt x="339648" y="243840"/>
                  </a:lnTo>
                  <a:lnTo>
                    <a:pt x="332130" y="237363"/>
                  </a:lnTo>
                  <a:lnTo>
                    <a:pt x="332130" y="274955"/>
                  </a:lnTo>
                  <a:lnTo>
                    <a:pt x="338975" y="280670"/>
                  </a:lnTo>
                  <a:lnTo>
                    <a:pt x="346506" y="284861"/>
                  </a:lnTo>
                  <a:lnTo>
                    <a:pt x="354711" y="287401"/>
                  </a:lnTo>
                  <a:lnTo>
                    <a:pt x="363588" y="288163"/>
                  </a:lnTo>
                  <a:lnTo>
                    <a:pt x="374040" y="286893"/>
                  </a:lnTo>
                  <a:lnTo>
                    <a:pt x="391985" y="276606"/>
                  </a:lnTo>
                  <a:lnTo>
                    <a:pt x="405599" y="256413"/>
                  </a:lnTo>
                  <a:lnTo>
                    <a:pt x="412610" y="229489"/>
                  </a:lnTo>
                  <a:lnTo>
                    <a:pt x="413486" y="213995"/>
                  </a:lnTo>
                  <a:close/>
                </a:path>
                <a:path w="526415" h="288290">
                  <a:moveTo>
                    <a:pt x="526262" y="205613"/>
                  </a:moveTo>
                  <a:lnTo>
                    <a:pt x="525907" y="191135"/>
                  </a:lnTo>
                  <a:lnTo>
                    <a:pt x="523062" y="168656"/>
                  </a:lnTo>
                  <a:lnTo>
                    <a:pt x="512572" y="148336"/>
                  </a:lnTo>
                  <a:lnTo>
                    <a:pt x="499922" y="139700"/>
                  </a:lnTo>
                  <a:lnTo>
                    <a:pt x="506298" y="135636"/>
                  </a:lnTo>
                  <a:lnTo>
                    <a:pt x="518642" y="118364"/>
                  </a:lnTo>
                  <a:lnTo>
                    <a:pt x="522376" y="100203"/>
                  </a:lnTo>
                  <a:lnTo>
                    <a:pt x="523621" y="73279"/>
                  </a:lnTo>
                  <a:lnTo>
                    <a:pt x="522947" y="55626"/>
                  </a:lnTo>
                  <a:lnTo>
                    <a:pt x="517550" y="27813"/>
                  </a:lnTo>
                  <a:lnTo>
                    <a:pt x="506615" y="10172"/>
                  </a:lnTo>
                  <a:lnTo>
                    <a:pt x="489432" y="1397"/>
                  </a:lnTo>
                  <a:lnTo>
                    <a:pt x="478447" y="381"/>
                  </a:lnTo>
                  <a:lnTo>
                    <a:pt x="463397" y="2667"/>
                  </a:lnTo>
                  <a:lnTo>
                    <a:pt x="448729" y="13220"/>
                  </a:lnTo>
                  <a:lnTo>
                    <a:pt x="439712" y="33020"/>
                  </a:lnTo>
                  <a:lnTo>
                    <a:pt x="436511" y="54229"/>
                  </a:lnTo>
                  <a:lnTo>
                    <a:pt x="435902" y="71628"/>
                  </a:lnTo>
                  <a:lnTo>
                    <a:pt x="435902" y="79121"/>
                  </a:lnTo>
                  <a:lnTo>
                    <a:pt x="463346" y="79121"/>
                  </a:lnTo>
                  <a:lnTo>
                    <a:pt x="463207" y="70624"/>
                  </a:lnTo>
                  <a:lnTo>
                    <a:pt x="464248" y="54229"/>
                  </a:lnTo>
                  <a:lnTo>
                    <a:pt x="467360" y="42545"/>
                  </a:lnTo>
                  <a:lnTo>
                    <a:pt x="472554" y="35572"/>
                  </a:lnTo>
                  <a:lnTo>
                    <a:pt x="479831" y="33274"/>
                  </a:lnTo>
                  <a:lnTo>
                    <a:pt x="487172" y="35941"/>
                  </a:lnTo>
                  <a:lnTo>
                    <a:pt x="492404" y="44196"/>
                  </a:lnTo>
                  <a:lnTo>
                    <a:pt x="495554" y="57797"/>
                  </a:lnTo>
                  <a:lnTo>
                    <a:pt x="496608" y="76962"/>
                  </a:lnTo>
                  <a:lnTo>
                    <a:pt x="496227" y="89027"/>
                  </a:lnTo>
                  <a:lnTo>
                    <a:pt x="490651" y="112776"/>
                  </a:lnTo>
                  <a:lnTo>
                    <a:pt x="475627" y="121666"/>
                  </a:lnTo>
                  <a:lnTo>
                    <a:pt x="467918" y="122301"/>
                  </a:lnTo>
                  <a:lnTo>
                    <a:pt x="463892" y="122301"/>
                  </a:lnTo>
                  <a:lnTo>
                    <a:pt x="463892" y="154940"/>
                  </a:lnTo>
                  <a:lnTo>
                    <a:pt x="471385" y="154051"/>
                  </a:lnTo>
                  <a:lnTo>
                    <a:pt x="477748" y="154813"/>
                  </a:lnTo>
                  <a:lnTo>
                    <a:pt x="490994" y="165354"/>
                  </a:lnTo>
                  <a:lnTo>
                    <a:pt x="496506" y="190373"/>
                  </a:lnTo>
                  <a:lnTo>
                    <a:pt x="496874" y="202311"/>
                  </a:lnTo>
                  <a:lnTo>
                    <a:pt x="496811" y="209169"/>
                  </a:lnTo>
                  <a:lnTo>
                    <a:pt x="495134" y="231267"/>
                  </a:lnTo>
                  <a:lnTo>
                    <a:pt x="488543" y="250063"/>
                  </a:lnTo>
                  <a:lnTo>
                    <a:pt x="476783" y="254762"/>
                  </a:lnTo>
                  <a:lnTo>
                    <a:pt x="472846" y="254127"/>
                  </a:lnTo>
                  <a:lnTo>
                    <a:pt x="461594" y="241554"/>
                  </a:lnTo>
                  <a:lnTo>
                    <a:pt x="458914" y="223266"/>
                  </a:lnTo>
                  <a:lnTo>
                    <a:pt x="459181" y="214122"/>
                  </a:lnTo>
                  <a:lnTo>
                    <a:pt x="432168" y="214122"/>
                  </a:lnTo>
                  <a:lnTo>
                    <a:pt x="439077" y="264160"/>
                  </a:lnTo>
                  <a:lnTo>
                    <a:pt x="476097" y="288036"/>
                  </a:lnTo>
                  <a:lnTo>
                    <a:pt x="488137" y="286766"/>
                  </a:lnTo>
                  <a:lnTo>
                    <a:pt x="507123" y="276733"/>
                  </a:lnTo>
                  <a:lnTo>
                    <a:pt x="519404" y="256540"/>
                  </a:lnTo>
                  <a:lnTo>
                    <a:pt x="525500" y="225425"/>
                  </a:lnTo>
                  <a:lnTo>
                    <a:pt x="526262" y="205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650" y="294119"/>
              <a:ext cx="282168" cy="3830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9887" y="286384"/>
              <a:ext cx="293370" cy="401955"/>
            </a:xfrm>
            <a:custGeom>
              <a:avLst/>
              <a:gdLst/>
              <a:ahLst/>
              <a:cxnLst/>
              <a:rect l="l" t="t" r="r" b="b"/>
              <a:pathLst>
                <a:path w="293370" h="401955">
                  <a:moveTo>
                    <a:pt x="282486" y="368427"/>
                  </a:moveTo>
                  <a:lnTo>
                    <a:pt x="278866" y="372491"/>
                  </a:lnTo>
                  <a:lnTo>
                    <a:pt x="281635" y="371602"/>
                  </a:lnTo>
                  <a:lnTo>
                    <a:pt x="282486" y="368427"/>
                  </a:lnTo>
                  <a:close/>
                </a:path>
                <a:path w="293370" h="401955">
                  <a:moveTo>
                    <a:pt x="292811" y="393"/>
                  </a:moveTo>
                  <a:lnTo>
                    <a:pt x="0" y="0"/>
                  </a:lnTo>
                  <a:lnTo>
                    <a:pt x="50" y="334391"/>
                  </a:lnTo>
                  <a:lnTo>
                    <a:pt x="292" y="342011"/>
                  </a:lnTo>
                  <a:lnTo>
                    <a:pt x="3606" y="360934"/>
                  </a:lnTo>
                  <a:lnTo>
                    <a:pt x="19875" y="378968"/>
                  </a:lnTo>
                  <a:lnTo>
                    <a:pt x="40297" y="381889"/>
                  </a:lnTo>
                  <a:lnTo>
                    <a:pt x="63969" y="382016"/>
                  </a:lnTo>
                  <a:lnTo>
                    <a:pt x="83870" y="382397"/>
                  </a:lnTo>
                  <a:lnTo>
                    <a:pt x="100380" y="383159"/>
                  </a:lnTo>
                  <a:lnTo>
                    <a:pt x="124358" y="386588"/>
                  </a:lnTo>
                  <a:lnTo>
                    <a:pt x="139357" y="393446"/>
                  </a:lnTo>
                  <a:lnTo>
                    <a:pt x="147205" y="401574"/>
                  </a:lnTo>
                  <a:lnTo>
                    <a:pt x="149415" y="398653"/>
                  </a:lnTo>
                  <a:lnTo>
                    <a:pt x="210616" y="382397"/>
                  </a:lnTo>
                  <a:lnTo>
                    <a:pt x="261239" y="381889"/>
                  </a:lnTo>
                  <a:lnTo>
                    <a:pt x="274497" y="377444"/>
                  </a:lnTo>
                  <a:lnTo>
                    <a:pt x="278866" y="372491"/>
                  </a:lnTo>
                  <a:lnTo>
                    <a:pt x="272402" y="374777"/>
                  </a:lnTo>
                  <a:lnTo>
                    <a:pt x="254431" y="372364"/>
                  </a:lnTo>
                  <a:lnTo>
                    <a:pt x="210248" y="372872"/>
                  </a:lnTo>
                  <a:lnTo>
                    <a:pt x="168922" y="377063"/>
                  </a:lnTo>
                  <a:lnTo>
                    <a:pt x="147205" y="388620"/>
                  </a:lnTo>
                  <a:lnTo>
                    <a:pt x="141211" y="383667"/>
                  </a:lnTo>
                  <a:lnTo>
                    <a:pt x="100787" y="373634"/>
                  </a:lnTo>
                  <a:lnTo>
                    <a:pt x="40297" y="372364"/>
                  </a:lnTo>
                  <a:lnTo>
                    <a:pt x="31381" y="371475"/>
                  </a:lnTo>
                  <a:lnTo>
                    <a:pt x="15227" y="360680"/>
                  </a:lnTo>
                  <a:lnTo>
                    <a:pt x="10045" y="338963"/>
                  </a:lnTo>
                  <a:lnTo>
                    <a:pt x="9918" y="334391"/>
                  </a:lnTo>
                  <a:lnTo>
                    <a:pt x="10147" y="334391"/>
                  </a:lnTo>
                  <a:lnTo>
                    <a:pt x="10147" y="9525"/>
                  </a:lnTo>
                  <a:lnTo>
                    <a:pt x="285521" y="9918"/>
                  </a:lnTo>
                  <a:lnTo>
                    <a:pt x="285521" y="333629"/>
                  </a:lnTo>
                  <a:lnTo>
                    <a:pt x="285038" y="359029"/>
                  </a:lnTo>
                  <a:lnTo>
                    <a:pt x="282486" y="368427"/>
                  </a:lnTo>
                  <a:lnTo>
                    <a:pt x="287172" y="363220"/>
                  </a:lnTo>
                  <a:lnTo>
                    <a:pt x="292811" y="333629"/>
                  </a:lnTo>
                  <a:lnTo>
                    <a:pt x="292811" y="393"/>
                  </a:lnTo>
                  <a:close/>
                </a:path>
              </a:pathLst>
            </a:custGeom>
            <a:solidFill>
              <a:srgbClr val="DE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67" y="118685"/>
              <a:ext cx="144002" cy="680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480" y="118685"/>
              <a:ext cx="180119" cy="680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846" y="120290"/>
              <a:ext cx="87632" cy="65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2840" y="120268"/>
              <a:ext cx="28575" cy="65405"/>
            </a:xfrm>
            <a:custGeom>
              <a:avLst/>
              <a:gdLst/>
              <a:ahLst/>
              <a:cxnLst/>
              <a:rect l="l" t="t" r="r" b="b"/>
              <a:pathLst>
                <a:path w="28575" h="65405">
                  <a:moveTo>
                    <a:pt x="8699" y="0"/>
                  </a:moveTo>
                  <a:lnTo>
                    <a:pt x="0" y="0"/>
                  </a:lnTo>
                  <a:lnTo>
                    <a:pt x="0" y="65277"/>
                  </a:lnTo>
                  <a:lnTo>
                    <a:pt x="28003" y="65277"/>
                  </a:lnTo>
                  <a:lnTo>
                    <a:pt x="28003" y="52958"/>
                  </a:lnTo>
                  <a:lnTo>
                    <a:pt x="8699" y="5295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878" y="120290"/>
              <a:ext cx="195696" cy="6500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9902" y="587367"/>
              <a:ext cx="37082" cy="810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4826" y="118685"/>
              <a:ext cx="90689" cy="680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791" y="589000"/>
              <a:ext cx="87464" cy="781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9795" y="589000"/>
              <a:ext cx="87322" cy="7813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7592" y="587367"/>
              <a:ext cx="112243" cy="8103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7971" y="589000"/>
              <a:ext cx="127793" cy="778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8025" y="233806"/>
              <a:ext cx="901065" cy="0"/>
            </a:xfrm>
            <a:custGeom>
              <a:avLst/>
              <a:gdLst/>
              <a:ahLst/>
              <a:cxnLst/>
              <a:rect l="l" t="t" r="r" b="b"/>
              <a:pathLst>
                <a:path w="901065">
                  <a:moveTo>
                    <a:pt x="0" y="0"/>
                  </a:moveTo>
                  <a:lnTo>
                    <a:pt x="901001" y="0"/>
                  </a:lnTo>
                </a:path>
              </a:pathLst>
            </a:custGeom>
            <a:ln w="9144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8739" y="873633"/>
            <a:ext cx="8959215" cy="12868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Alcuni materiali realizzati per la prevenzione di molestie  e violenze sul luogo di lavoro _ video</a:t>
            </a: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0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355600" marR="121539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endParaRPr sz="2200" dirty="0">
              <a:solidFill>
                <a:schemeClr val="accent1">
                  <a:lumMod val="50000"/>
                </a:schemeClr>
              </a:solidFill>
              <a:latin typeface="Microsoft Sans Serif"/>
              <a:cs typeface="Microsoft Sans Serif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5"/>
          <a:stretch/>
        </p:blipFill>
        <p:spPr bwMode="auto">
          <a:xfrm>
            <a:off x="5562600" y="1371600"/>
            <a:ext cx="3404921" cy="3532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/>
          <a:stretch/>
        </p:blipFill>
        <p:spPr bwMode="auto">
          <a:xfrm>
            <a:off x="2743200" y="1618979"/>
            <a:ext cx="3833154" cy="2638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2"/>
          <a:stretch/>
        </p:blipFill>
        <p:spPr bwMode="auto">
          <a:xfrm>
            <a:off x="710478" y="3886200"/>
            <a:ext cx="3737347" cy="252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9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89407"/>
            <a:ext cx="8983980" cy="774700"/>
          </a:xfrm>
          <a:custGeom>
            <a:avLst/>
            <a:gdLst/>
            <a:ahLst/>
            <a:cxnLst/>
            <a:rect l="l" t="t" r="r" b="b"/>
            <a:pathLst>
              <a:path w="8983980" h="774700">
                <a:moveTo>
                  <a:pt x="8983980" y="0"/>
                </a:moveTo>
                <a:lnTo>
                  <a:pt x="0" y="0"/>
                </a:lnTo>
                <a:lnTo>
                  <a:pt x="0" y="774268"/>
                </a:lnTo>
                <a:lnTo>
                  <a:pt x="8983980" y="774268"/>
                </a:lnTo>
                <a:lnTo>
                  <a:pt x="8983980" y="0"/>
                </a:lnTo>
                <a:close/>
              </a:path>
            </a:pathLst>
          </a:custGeom>
          <a:solidFill>
            <a:srgbClr val="2E5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" y="189407"/>
            <a:ext cx="8996680" cy="774700"/>
          </a:xfrm>
          <a:prstGeom prst="rect">
            <a:avLst/>
          </a:prstGeom>
          <a:ln w="25400">
            <a:solidFill>
              <a:srgbClr val="30528F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R="3810" algn="r">
              <a:lnSpc>
                <a:spcPct val="100000"/>
              </a:lnSpc>
              <a:spcBef>
                <a:spcPts val="135"/>
              </a:spcBef>
            </a:pPr>
            <a:r>
              <a:rPr sz="2400" spc="-85" dirty="0">
                <a:solidFill>
                  <a:srgbClr val="FFFFFF"/>
                </a:solidFill>
                <a:latin typeface="Arial Black"/>
                <a:cs typeface="Arial Black"/>
              </a:rPr>
              <a:t>Dipartimento</a:t>
            </a:r>
            <a:r>
              <a:rPr sz="24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 Black"/>
                <a:cs typeface="Arial Black"/>
              </a:rPr>
              <a:t>di</a:t>
            </a:r>
            <a:r>
              <a:rPr sz="24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Prevenzione</a:t>
            </a:r>
            <a:endParaRPr sz="2400">
              <a:latin typeface="Arial Black"/>
              <a:cs typeface="Arial Black"/>
            </a:endParaRPr>
          </a:p>
          <a:p>
            <a:pPr algn="r">
              <a:lnSpc>
                <a:spcPct val="100000"/>
              </a:lnSpc>
            </a:pP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Spisal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3583" y="246701"/>
            <a:ext cx="1212215" cy="569595"/>
            <a:chOff x="223583" y="246701"/>
            <a:chExt cx="1212215" cy="569595"/>
          </a:xfrm>
        </p:grpSpPr>
        <p:sp>
          <p:nvSpPr>
            <p:cNvPr id="5" name="object 5"/>
            <p:cNvSpPr/>
            <p:nvPr/>
          </p:nvSpPr>
          <p:spPr>
            <a:xfrm>
              <a:off x="734009" y="410844"/>
              <a:ext cx="702310" cy="288290"/>
            </a:xfrm>
            <a:custGeom>
              <a:avLst/>
              <a:gdLst/>
              <a:ahLst/>
              <a:cxnLst/>
              <a:rect l="l" t="t" r="r" b="b"/>
              <a:pathLst>
                <a:path w="702310" h="288290">
                  <a:moveTo>
                    <a:pt x="131191" y="3810"/>
                  </a:moveTo>
                  <a:lnTo>
                    <a:pt x="93484" y="3810"/>
                  </a:lnTo>
                  <a:lnTo>
                    <a:pt x="93484" y="207899"/>
                  </a:lnTo>
                  <a:lnTo>
                    <a:pt x="93129" y="220345"/>
                  </a:lnTo>
                  <a:lnTo>
                    <a:pt x="87947" y="244094"/>
                  </a:lnTo>
                  <a:lnTo>
                    <a:pt x="65773" y="252730"/>
                  </a:lnTo>
                  <a:lnTo>
                    <a:pt x="58064" y="252095"/>
                  </a:lnTo>
                  <a:lnTo>
                    <a:pt x="40805" y="236474"/>
                  </a:lnTo>
                  <a:lnTo>
                    <a:pt x="38036" y="216281"/>
                  </a:lnTo>
                  <a:lnTo>
                    <a:pt x="37680" y="202438"/>
                  </a:lnTo>
                  <a:lnTo>
                    <a:pt x="37680" y="3810"/>
                  </a:lnTo>
                  <a:lnTo>
                    <a:pt x="0" y="3810"/>
                  </a:lnTo>
                  <a:lnTo>
                    <a:pt x="0" y="202438"/>
                  </a:lnTo>
                  <a:lnTo>
                    <a:pt x="673" y="223520"/>
                  </a:lnTo>
                  <a:lnTo>
                    <a:pt x="6121" y="254635"/>
                  </a:lnTo>
                  <a:lnTo>
                    <a:pt x="20167" y="274955"/>
                  </a:lnTo>
                  <a:lnTo>
                    <a:pt x="47231" y="286766"/>
                  </a:lnTo>
                  <a:lnTo>
                    <a:pt x="65036" y="288290"/>
                  </a:lnTo>
                  <a:lnTo>
                    <a:pt x="81368" y="287147"/>
                  </a:lnTo>
                  <a:lnTo>
                    <a:pt x="107340" y="277876"/>
                  </a:lnTo>
                  <a:lnTo>
                    <a:pt x="123190" y="259969"/>
                  </a:lnTo>
                  <a:lnTo>
                    <a:pt x="130302" y="228854"/>
                  </a:lnTo>
                  <a:lnTo>
                    <a:pt x="131191" y="207899"/>
                  </a:lnTo>
                  <a:lnTo>
                    <a:pt x="131191" y="3810"/>
                  </a:lnTo>
                  <a:close/>
                </a:path>
                <a:path w="702310" h="288290">
                  <a:moveTo>
                    <a:pt x="275285" y="252095"/>
                  </a:moveTo>
                  <a:lnTo>
                    <a:pt x="212471" y="252095"/>
                  </a:lnTo>
                  <a:lnTo>
                    <a:pt x="212471" y="4445"/>
                  </a:lnTo>
                  <a:lnTo>
                    <a:pt x="174028" y="4445"/>
                  </a:lnTo>
                  <a:lnTo>
                    <a:pt x="174028" y="252095"/>
                  </a:lnTo>
                  <a:lnTo>
                    <a:pt x="174028" y="285115"/>
                  </a:lnTo>
                  <a:lnTo>
                    <a:pt x="275285" y="285115"/>
                  </a:lnTo>
                  <a:lnTo>
                    <a:pt x="275285" y="252095"/>
                  </a:lnTo>
                  <a:close/>
                </a:path>
                <a:path w="702310" h="288290">
                  <a:moveTo>
                    <a:pt x="411264" y="213995"/>
                  </a:moveTo>
                  <a:lnTo>
                    <a:pt x="402767" y="173482"/>
                  </a:lnTo>
                  <a:lnTo>
                    <a:pt x="370801" y="132842"/>
                  </a:lnTo>
                  <a:lnTo>
                    <a:pt x="359219" y="121285"/>
                  </a:lnTo>
                  <a:lnTo>
                    <a:pt x="350012" y="111379"/>
                  </a:lnTo>
                  <a:lnTo>
                    <a:pt x="338455" y="96901"/>
                  </a:lnTo>
                  <a:lnTo>
                    <a:pt x="332041" y="78613"/>
                  </a:lnTo>
                  <a:lnTo>
                    <a:pt x="331622" y="71501"/>
                  </a:lnTo>
                  <a:lnTo>
                    <a:pt x="332219" y="63627"/>
                  </a:lnTo>
                  <a:lnTo>
                    <a:pt x="341223" y="44831"/>
                  </a:lnTo>
                  <a:lnTo>
                    <a:pt x="358762" y="34925"/>
                  </a:lnTo>
                  <a:lnTo>
                    <a:pt x="365988" y="34290"/>
                  </a:lnTo>
                  <a:lnTo>
                    <a:pt x="373227" y="35052"/>
                  </a:lnTo>
                  <a:lnTo>
                    <a:pt x="380911" y="37338"/>
                  </a:lnTo>
                  <a:lnTo>
                    <a:pt x="389026" y="41148"/>
                  </a:lnTo>
                  <a:lnTo>
                    <a:pt x="397586" y="46609"/>
                  </a:lnTo>
                  <a:lnTo>
                    <a:pt x="397586" y="9652"/>
                  </a:lnTo>
                  <a:lnTo>
                    <a:pt x="388137" y="5461"/>
                  </a:lnTo>
                  <a:lnTo>
                    <a:pt x="378460" y="2413"/>
                  </a:lnTo>
                  <a:lnTo>
                    <a:pt x="368554" y="635"/>
                  </a:lnTo>
                  <a:lnTo>
                    <a:pt x="358419" y="0"/>
                  </a:lnTo>
                  <a:lnTo>
                    <a:pt x="344373" y="1270"/>
                  </a:lnTo>
                  <a:lnTo>
                    <a:pt x="320814" y="11049"/>
                  </a:lnTo>
                  <a:lnTo>
                    <a:pt x="303695" y="29972"/>
                  </a:lnTo>
                  <a:lnTo>
                    <a:pt x="295008" y="56134"/>
                  </a:lnTo>
                  <a:lnTo>
                    <a:pt x="293928" y="71755"/>
                  </a:lnTo>
                  <a:lnTo>
                    <a:pt x="294474" y="83439"/>
                  </a:lnTo>
                  <a:lnTo>
                    <a:pt x="298907" y="103632"/>
                  </a:lnTo>
                  <a:lnTo>
                    <a:pt x="308660" y="121031"/>
                  </a:lnTo>
                  <a:lnTo>
                    <a:pt x="322135" y="136906"/>
                  </a:lnTo>
                  <a:lnTo>
                    <a:pt x="349859" y="165227"/>
                  </a:lnTo>
                  <a:lnTo>
                    <a:pt x="362521" y="180340"/>
                  </a:lnTo>
                  <a:lnTo>
                    <a:pt x="371856" y="199517"/>
                  </a:lnTo>
                  <a:lnTo>
                    <a:pt x="373570" y="213995"/>
                  </a:lnTo>
                  <a:lnTo>
                    <a:pt x="373011" y="222377"/>
                  </a:lnTo>
                  <a:lnTo>
                    <a:pt x="364693" y="241935"/>
                  </a:lnTo>
                  <a:lnTo>
                    <a:pt x="347535" y="251587"/>
                  </a:lnTo>
                  <a:lnTo>
                    <a:pt x="340118" y="252222"/>
                  </a:lnTo>
                  <a:lnTo>
                    <a:pt x="331482" y="251333"/>
                  </a:lnTo>
                  <a:lnTo>
                    <a:pt x="322376" y="248539"/>
                  </a:lnTo>
                  <a:lnTo>
                    <a:pt x="312813" y="243967"/>
                  </a:lnTo>
                  <a:lnTo>
                    <a:pt x="302793" y="237490"/>
                  </a:lnTo>
                  <a:lnTo>
                    <a:pt x="302793" y="274955"/>
                  </a:lnTo>
                  <a:lnTo>
                    <a:pt x="311924" y="280797"/>
                  </a:lnTo>
                  <a:lnTo>
                    <a:pt x="321957" y="284988"/>
                  </a:lnTo>
                  <a:lnTo>
                    <a:pt x="332892" y="287401"/>
                  </a:lnTo>
                  <a:lnTo>
                    <a:pt x="344741" y="288290"/>
                  </a:lnTo>
                  <a:lnTo>
                    <a:pt x="358673" y="287020"/>
                  </a:lnTo>
                  <a:lnTo>
                    <a:pt x="382612" y="276733"/>
                  </a:lnTo>
                  <a:lnTo>
                    <a:pt x="400761" y="256413"/>
                  </a:lnTo>
                  <a:lnTo>
                    <a:pt x="410095" y="229616"/>
                  </a:lnTo>
                  <a:lnTo>
                    <a:pt x="411264" y="213995"/>
                  </a:lnTo>
                  <a:close/>
                </a:path>
                <a:path w="702310" h="288290">
                  <a:moveTo>
                    <a:pt x="551357" y="213995"/>
                  </a:moveTo>
                  <a:lnTo>
                    <a:pt x="537641" y="164465"/>
                  </a:lnTo>
                  <a:lnTo>
                    <a:pt x="499262" y="121158"/>
                  </a:lnTo>
                  <a:lnTo>
                    <a:pt x="490042" y="111379"/>
                  </a:lnTo>
                  <a:lnTo>
                    <a:pt x="478497" y="96901"/>
                  </a:lnTo>
                  <a:lnTo>
                    <a:pt x="472084" y="78613"/>
                  </a:lnTo>
                  <a:lnTo>
                    <a:pt x="471652" y="71501"/>
                  </a:lnTo>
                  <a:lnTo>
                    <a:pt x="472262" y="63627"/>
                  </a:lnTo>
                  <a:lnTo>
                    <a:pt x="481266" y="44831"/>
                  </a:lnTo>
                  <a:lnTo>
                    <a:pt x="498792" y="34925"/>
                  </a:lnTo>
                  <a:lnTo>
                    <a:pt x="506031" y="34290"/>
                  </a:lnTo>
                  <a:lnTo>
                    <a:pt x="513270" y="35052"/>
                  </a:lnTo>
                  <a:lnTo>
                    <a:pt x="520941" y="37338"/>
                  </a:lnTo>
                  <a:lnTo>
                    <a:pt x="529069" y="41148"/>
                  </a:lnTo>
                  <a:lnTo>
                    <a:pt x="537641" y="46609"/>
                  </a:lnTo>
                  <a:lnTo>
                    <a:pt x="537641" y="9652"/>
                  </a:lnTo>
                  <a:lnTo>
                    <a:pt x="528180" y="5461"/>
                  </a:lnTo>
                  <a:lnTo>
                    <a:pt x="518502" y="2413"/>
                  </a:lnTo>
                  <a:lnTo>
                    <a:pt x="508596" y="635"/>
                  </a:lnTo>
                  <a:lnTo>
                    <a:pt x="498449" y="0"/>
                  </a:lnTo>
                  <a:lnTo>
                    <a:pt x="471893" y="4953"/>
                  </a:lnTo>
                  <a:lnTo>
                    <a:pt x="451332" y="19558"/>
                  </a:lnTo>
                  <a:lnTo>
                    <a:pt x="438302" y="42164"/>
                  </a:lnTo>
                  <a:lnTo>
                    <a:pt x="433959" y="71755"/>
                  </a:lnTo>
                  <a:lnTo>
                    <a:pt x="434517" y="83439"/>
                  </a:lnTo>
                  <a:lnTo>
                    <a:pt x="438950" y="103632"/>
                  </a:lnTo>
                  <a:lnTo>
                    <a:pt x="448703" y="121031"/>
                  </a:lnTo>
                  <a:lnTo>
                    <a:pt x="462178" y="136906"/>
                  </a:lnTo>
                  <a:lnTo>
                    <a:pt x="489902" y="165227"/>
                  </a:lnTo>
                  <a:lnTo>
                    <a:pt x="502564" y="180340"/>
                  </a:lnTo>
                  <a:lnTo>
                    <a:pt x="511886" y="199517"/>
                  </a:lnTo>
                  <a:lnTo>
                    <a:pt x="513600" y="213995"/>
                  </a:lnTo>
                  <a:lnTo>
                    <a:pt x="513041" y="222377"/>
                  </a:lnTo>
                  <a:lnTo>
                    <a:pt x="504736" y="241935"/>
                  </a:lnTo>
                  <a:lnTo>
                    <a:pt x="487578" y="251587"/>
                  </a:lnTo>
                  <a:lnTo>
                    <a:pt x="480161" y="252222"/>
                  </a:lnTo>
                  <a:lnTo>
                    <a:pt x="471512" y="251333"/>
                  </a:lnTo>
                  <a:lnTo>
                    <a:pt x="462419" y="248539"/>
                  </a:lnTo>
                  <a:lnTo>
                    <a:pt x="452856" y="243967"/>
                  </a:lnTo>
                  <a:lnTo>
                    <a:pt x="442836" y="237490"/>
                  </a:lnTo>
                  <a:lnTo>
                    <a:pt x="442836" y="274955"/>
                  </a:lnTo>
                  <a:lnTo>
                    <a:pt x="451967" y="280797"/>
                  </a:lnTo>
                  <a:lnTo>
                    <a:pt x="462000" y="284988"/>
                  </a:lnTo>
                  <a:lnTo>
                    <a:pt x="472935" y="287401"/>
                  </a:lnTo>
                  <a:lnTo>
                    <a:pt x="484771" y="288290"/>
                  </a:lnTo>
                  <a:lnTo>
                    <a:pt x="498716" y="287020"/>
                  </a:lnTo>
                  <a:lnTo>
                    <a:pt x="522643" y="276733"/>
                  </a:lnTo>
                  <a:lnTo>
                    <a:pt x="540816" y="256413"/>
                  </a:lnTo>
                  <a:lnTo>
                    <a:pt x="550087" y="229616"/>
                  </a:lnTo>
                  <a:lnTo>
                    <a:pt x="551357" y="213995"/>
                  </a:lnTo>
                  <a:close/>
                </a:path>
                <a:path w="702310" h="288290">
                  <a:moveTo>
                    <a:pt x="701725" y="205613"/>
                  </a:moveTo>
                  <a:lnTo>
                    <a:pt x="701217" y="191262"/>
                  </a:lnTo>
                  <a:lnTo>
                    <a:pt x="697407" y="168783"/>
                  </a:lnTo>
                  <a:lnTo>
                    <a:pt x="683437" y="148336"/>
                  </a:lnTo>
                  <a:lnTo>
                    <a:pt x="666546" y="139827"/>
                  </a:lnTo>
                  <a:lnTo>
                    <a:pt x="675055" y="135763"/>
                  </a:lnTo>
                  <a:lnTo>
                    <a:pt x="691565" y="118491"/>
                  </a:lnTo>
                  <a:lnTo>
                    <a:pt x="696518" y="100330"/>
                  </a:lnTo>
                  <a:lnTo>
                    <a:pt x="698169" y="73406"/>
                  </a:lnTo>
                  <a:lnTo>
                    <a:pt x="697280" y="55626"/>
                  </a:lnTo>
                  <a:lnTo>
                    <a:pt x="690041" y="27940"/>
                  </a:lnTo>
                  <a:lnTo>
                    <a:pt x="675436" y="10287"/>
                  </a:lnTo>
                  <a:lnTo>
                    <a:pt x="652576" y="1524"/>
                  </a:lnTo>
                  <a:lnTo>
                    <a:pt x="637971" y="381"/>
                  </a:lnTo>
                  <a:lnTo>
                    <a:pt x="617905" y="2667"/>
                  </a:lnTo>
                  <a:lnTo>
                    <a:pt x="598347" y="13208"/>
                  </a:lnTo>
                  <a:lnTo>
                    <a:pt x="586282" y="33147"/>
                  </a:lnTo>
                  <a:lnTo>
                    <a:pt x="581964" y="54356"/>
                  </a:lnTo>
                  <a:lnTo>
                    <a:pt x="581202" y="71755"/>
                  </a:lnTo>
                  <a:lnTo>
                    <a:pt x="581202" y="79248"/>
                  </a:lnTo>
                  <a:lnTo>
                    <a:pt x="617778" y="79248"/>
                  </a:lnTo>
                  <a:lnTo>
                    <a:pt x="617651" y="70612"/>
                  </a:lnTo>
                  <a:lnTo>
                    <a:pt x="619048" y="54356"/>
                  </a:lnTo>
                  <a:lnTo>
                    <a:pt x="623112" y="42672"/>
                  </a:lnTo>
                  <a:lnTo>
                    <a:pt x="630097" y="35687"/>
                  </a:lnTo>
                  <a:lnTo>
                    <a:pt x="639749" y="33274"/>
                  </a:lnTo>
                  <a:lnTo>
                    <a:pt x="649528" y="36068"/>
                  </a:lnTo>
                  <a:lnTo>
                    <a:pt x="656513" y="44196"/>
                  </a:lnTo>
                  <a:lnTo>
                    <a:pt x="660704" y="57912"/>
                  </a:lnTo>
                  <a:lnTo>
                    <a:pt x="662101" y="76962"/>
                  </a:lnTo>
                  <a:lnTo>
                    <a:pt x="661593" y="89154"/>
                  </a:lnTo>
                  <a:lnTo>
                    <a:pt x="654227" y="112903"/>
                  </a:lnTo>
                  <a:lnTo>
                    <a:pt x="634161" y="121666"/>
                  </a:lnTo>
                  <a:lnTo>
                    <a:pt x="623874" y="122301"/>
                  </a:lnTo>
                  <a:lnTo>
                    <a:pt x="618540" y="122301"/>
                  </a:lnTo>
                  <a:lnTo>
                    <a:pt x="618540" y="155067"/>
                  </a:lnTo>
                  <a:lnTo>
                    <a:pt x="628446" y="154178"/>
                  </a:lnTo>
                  <a:lnTo>
                    <a:pt x="636955" y="154813"/>
                  </a:lnTo>
                  <a:lnTo>
                    <a:pt x="654608" y="165481"/>
                  </a:lnTo>
                  <a:lnTo>
                    <a:pt x="661974" y="190500"/>
                  </a:lnTo>
                  <a:lnTo>
                    <a:pt x="662482" y="202311"/>
                  </a:lnTo>
                  <a:lnTo>
                    <a:pt x="662355" y="209169"/>
                  </a:lnTo>
                  <a:lnTo>
                    <a:pt x="660196" y="231394"/>
                  </a:lnTo>
                  <a:lnTo>
                    <a:pt x="651433" y="250063"/>
                  </a:lnTo>
                  <a:lnTo>
                    <a:pt x="635685" y="254762"/>
                  </a:lnTo>
                  <a:lnTo>
                    <a:pt x="630478" y="254254"/>
                  </a:lnTo>
                  <a:lnTo>
                    <a:pt x="615492" y="241554"/>
                  </a:lnTo>
                  <a:lnTo>
                    <a:pt x="611809" y="223266"/>
                  </a:lnTo>
                  <a:lnTo>
                    <a:pt x="612190" y="214249"/>
                  </a:lnTo>
                  <a:lnTo>
                    <a:pt x="576249" y="214249"/>
                  </a:lnTo>
                  <a:lnTo>
                    <a:pt x="585393" y="264160"/>
                  </a:lnTo>
                  <a:lnTo>
                    <a:pt x="634796" y="288036"/>
                  </a:lnTo>
                  <a:lnTo>
                    <a:pt x="650798" y="286766"/>
                  </a:lnTo>
                  <a:lnTo>
                    <a:pt x="676198" y="276860"/>
                  </a:lnTo>
                  <a:lnTo>
                    <a:pt x="692581" y="256667"/>
                  </a:lnTo>
                  <a:lnTo>
                    <a:pt x="700709" y="225425"/>
                  </a:lnTo>
                  <a:lnTo>
                    <a:pt x="701725" y="205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744" y="422008"/>
              <a:ext cx="376224" cy="3830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9395" y="414273"/>
              <a:ext cx="390525" cy="401955"/>
            </a:xfrm>
            <a:custGeom>
              <a:avLst/>
              <a:gdLst/>
              <a:ahLst/>
              <a:cxnLst/>
              <a:rect l="l" t="t" r="r" b="b"/>
              <a:pathLst>
                <a:path w="390525" h="401955">
                  <a:moveTo>
                    <a:pt x="376643" y="368554"/>
                  </a:moveTo>
                  <a:lnTo>
                    <a:pt x="371817" y="372618"/>
                  </a:lnTo>
                  <a:lnTo>
                    <a:pt x="375513" y="371602"/>
                  </a:lnTo>
                  <a:lnTo>
                    <a:pt x="376643" y="368554"/>
                  </a:lnTo>
                  <a:close/>
                </a:path>
                <a:path w="390525" h="401955">
                  <a:moveTo>
                    <a:pt x="390423" y="508"/>
                  </a:moveTo>
                  <a:lnTo>
                    <a:pt x="0" y="0"/>
                  </a:lnTo>
                  <a:lnTo>
                    <a:pt x="63" y="334518"/>
                  </a:lnTo>
                  <a:lnTo>
                    <a:pt x="393" y="342138"/>
                  </a:lnTo>
                  <a:lnTo>
                    <a:pt x="4813" y="361061"/>
                  </a:lnTo>
                  <a:lnTo>
                    <a:pt x="26492" y="378968"/>
                  </a:lnTo>
                  <a:lnTo>
                    <a:pt x="53721" y="382016"/>
                  </a:lnTo>
                  <a:lnTo>
                    <a:pt x="85293" y="382143"/>
                  </a:lnTo>
                  <a:lnTo>
                    <a:pt x="111823" y="382524"/>
                  </a:lnTo>
                  <a:lnTo>
                    <a:pt x="133832" y="383286"/>
                  </a:lnTo>
                  <a:lnTo>
                    <a:pt x="165823" y="386715"/>
                  </a:lnTo>
                  <a:lnTo>
                    <a:pt x="185813" y="393446"/>
                  </a:lnTo>
                  <a:lnTo>
                    <a:pt x="196265" y="401574"/>
                  </a:lnTo>
                  <a:lnTo>
                    <a:pt x="199224" y="398653"/>
                  </a:lnTo>
                  <a:lnTo>
                    <a:pt x="240690" y="384556"/>
                  </a:lnTo>
                  <a:lnTo>
                    <a:pt x="280822" y="382524"/>
                  </a:lnTo>
                  <a:lnTo>
                    <a:pt x="348310" y="382016"/>
                  </a:lnTo>
                  <a:lnTo>
                    <a:pt x="366001" y="377571"/>
                  </a:lnTo>
                  <a:lnTo>
                    <a:pt x="371817" y="372618"/>
                  </a:lnTo>
                  <a:lnTo>
                    <a:pt x="363207" y="374904"/>
                  </a:lnTo>
                  <a:lnTo>
                    <a:pt x="339242" y="372364"/>
                  </a:lnTo>
                  <a:lnTo>
                    <a:pt x="280339" y="372872"/>
                  </a:lnTo>
                  <a:lnTo>
                    <a:pt x="225234" y="377063"/>
                  </a:lnTo>
                  <a:lnTo>
                    <a:pt x="196265" y="388620"/>
                  </a:lnTo>
                  <a:lnTo>
                    <a:pt x="188277" y="383667"/>
                  </a:lnTo>
                  <a:lnTo>
                    <a:pt x="134378" y="373634"/>
                  </a:lnTo>
                  <a:lnTo>
                    <a:pt x="85369" y="372491"/>
                  </a:lnTo>
                  <a:lnTo>
                    <a:pt x="53721" y="372364"/>
                  </a:lnTo>
                  <a:lnTo>
                    <a:pt x="41833" y="371602"/>
                  </a:lnTo>
                  <a:lnTo>
                    <a:pt x="20294" y="360807"/>
                  </a:lnTo>
                  <a:lnTo>
                    <a:pt x="13398" y="338963"/>
                  </a:lnTo>
                  <a:lnTo>
                    <a:pt x="13233" y="334518"/>
                  </a:lnTo>
                  <a:lnTo>
                    <a:pt x="13538" y="334518"/>
                  </a:lnTo>
                  <a:lnTo>
                    <a:pt x="13538" y="9652"/>
                  </a:lnTo>
                  <a:lnTo>
                    <a:pt x="380695" y="10033"/>
                  </a:lnTo>
                  <a:lnTo>
                    <a:pt x="380695" y="333629"/>
                  </a:lnTo>
                  <a:lnTo>
                    <a:pt x="380047" y="359156"/>
                  </a:lnTo>
                  <a:lnTo>
                    <a:pt x="376643" y="368554"/>
                  </a:lnTo>
                  <a:lnTo>
                    <a:pt x="382892" y="363220"/>
                  </a:lnTo>
                  <a:lnTo>
                    <a:pt x="390423" y="333629"/>
                  </a:lnTo>
                  <a:lnTo>
                    <a:pt x="390423" y="508"/>
                  </a:lnTo>
                  <a:close/>
                </a:path>
              </a:pathLst>
            </a:custGeom>
            <a:solidFill>
              <a:srgbClr val="DE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842" y="246701"/>
              <a:ext cx="191985" cy="680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184" y="246701"/>
              <a:ext cx="240154" cy="680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6668" y="248179"/>
              <a:ext cx="116857" cy="65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23328" y="248285"/>
              <a:ext cx="37465" cy="65405"/>
            </a:xfrm>
            <a:custGeom>
              <a:avLst/>
              <a:gdLst/>
              <a:ahLst/>
              <a:cxnLst/>
              <a:rect l="l" t="t" r="r" b="b"/>
              <a:pathLst>
                <a:path w="37465" h="65404">
                  <a:moveTo>
                    <a:pt x="11607" y="0"/>
                  </a:moveTo>
                  <a:lnTo>
                    <a:pt x="0" y="0"/>
                  </a:lnTo>
                  <a:lnTo>
                    <a:pt x="0" y="65150"/>
                  </a:lnTo>
                  <a:lnTo>
                    <a:pt x="37350" y="65150"/>
                  </a:lnTo>
                  <a:lnTo>
                    <a:pt x="37350" y="52832"/>
                  </a:lnTo>
                  <a:lnTo>
                    <a:pt x="11607" y="528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6058" y="248179"/>
              <a:ext cx="260926" cy="65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12671" y="247904"/>
              <a:ext cx="43180" cy="65405"/>
            </a:xfrm>
            <a:custGeom>
              <a:avLst/>
              <a:gdLst/>
              <a:ahLst/>
              <a:cxnLst/>
              <a:rect l="l" t="t" r="r" b="b"/>
              <a:pathLst>
                <a:path w="43180" h="65404">
                  <a:moveTo>
                    <a:pt x="43180" y="0"/>
                  </a:moveTo>
                  <a:lnTo>
                    <a:pt x="0" y="0"/>
                  </a:lnTo>
                  <a:lnTo>
                    <a:pt x="0" y="12319"/>
                  </a:lnTo>
                  <a:lnTo>
                    <a:pt x="15747" y="12319"/>
                  </a:lnTo>
                  <a:lnTo>
                    <a:pt x="15747" y="65277"/>
                  </a:lnTo>
                  <a:lnTo>
                    <a:pt x="27431" y="65277"/>
                  </a:lnTo>
                  <a:lnTo>
                    <a:pt x="27431" y="12319"/>
                  </a:lnTo>
                  <a:lnTo>
                    <a:pt x="43180" y="123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2751" y="715256"/>
              <a:ext cx="49443" cy="810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1632" y="246701"/>
              <a:ext cx="51916" cy="680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5941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75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19" y="78232"/>
                  </a:lnTo>
                  <a:lnTo>
                    <a:pt x="44119" y="71374"/>
                  </a:lnTo>
                  <a:lnTo>
                    <a:pt x="6019" y="71374"/>
                  </a:lnTo>
                  <a:lnTo>
                    <a:pt x="6019" y="40639"/>
                  </a:lnTo>
                  <a:lnTo>
                    <a:pt x="41287" y="40639"/>
                  </a:lnTo>
                  <a:lnTo>
                    <a:pt x="41287" y="34544"/>
                  </a:lnTo>
                  <a:lnTo>
                    <a:pt x="6019" y="34544"/>
                  </a:lnTo>
                  <a:lnTo>
                    <a:pt x="6019" y="6223"/>
                  </a:lnTo>
                  <a:lnTo>
                    <a:pt x="43675" y="6223"/>
                  </a:lnTo>
                  <a:lnTo>
                    <a:pt x="43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2667" y="716889"/>
              <a:ext cx="49884" cy="778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45934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87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32" y="78232"/>
                  </a:lnTo>
                  <a:lnTo>
                    <a:pt x="44132" y="71374"/>
                  </a:lnTo>
                  <a:lnTo>
                    <a:pt x="6032" y="71374"/>
                  </a:lnTo>
                  <a:lnTo>
                    <a:pt x="6032" y="40639"/>
                  </a:lnTo>
                  <a:lnTo>
                    <a:pt x="41300" y="40639"/>
                  </a:lnTo>
                  <a:lnTo>
                    <a:pt x="41300" y="34544"/>
                  </a:lnTo>
                  <a:lnTo>
                    <a:pt x="6032" y="34544"/>
                  </a:lnTo>
                  <a:lnTo>
                    <a:pt x="6032" y="6223"/>
                  </a:lnTo>
                  <a:lnTo>
                    <a:pt x="43687" y="6223"/>
                  </a:lnTo>
                  <a:lnTo>
                    <a:pt x="43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2583" y="716889"/>
              <a:ext cx="49797" cy="778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9659" y="715256"/>
              <a:ext cx="149661" cy="810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63510" y="716889"/>
              <a:ext cx="170395" cy="778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23583" y="357250"/>
              <a:ext cx="1201420" cy="9525"/>
            </a:xfrm>
            <a:custGeom>
              <a:avLst/>
              <a:gdLst/>
              <a:ahLst/>
              <a:cxnLst/>
              <a:rect l="l" t="t" r="r" b="b"/>
              <a:pathLst>
                <a:path w="1201420" h="9525">
                  <a:moveTo>
                    <a:pt x="9245" y="2032"/>
                  </a:moveTo>
                  <a:lnTo>
                    <a:pt x="7175" y="0"/>
                  </a:lnTo>
                  <a:lnTo>
                    <a:pt x="2070" y="0"/>
                  </a:lnTo>
                  <a:lnTo>
                    <a:pt x="0" y="2032"/>
                  </a:lnTo>
                  <a:lnTo>
                    <a:pt x="0" y="6985"/>
                  </a:lnTo>
                  <a:lnTo>
                    <a:pt x="2070" y="9144"/>
                  </a:lnTo>
                  <a:lnTo>
                    <a:pt x="7175" y="9144"/>
                  </a:lnTo>
                  <a:lnTo>
                    <a:pt x="9245" y="6985"/>
                  </a:lnTo>
                  <a:lnTo>
                    <a:pt x="9245" y="2032"/>
                  </a:lnTo>
                  <a:close/>
                </a:path>
                <a:path w="1201420" h="9525">
                  <a:moveTo>
                    <a:pt x="38315" y="2032"/>
                  </a:moveTo>
                  <a:lnTo>
                    <a:pt x="36245" y="0"/>
                  </a:lnTo>
                  <a:lnTo>
                    <a:pt x="31140" y="0"/>
                  </a:lnTo>
                  <a:lnTo>
                    <a:pt x="29070" y="2032"/>
                  </a:lnTo>
                  <a:lnTo>
                    <a:pt x="29070" y="6985"/>
                  </a:lnTo>
                  <a:lnTo>
                    <a:pt x="31140" y="9144"/>
                  </a:lnTo>
                  <a:lnTo>
                    <a:pt x="36245" y="9144"/>
                  </a:lnTo>
                  <a:lnTo>
                    <a:pt x="38315" y="6985"/>
                  </a:lnTo>
                  <a:lnTo>
                    <a:pt x="38315" y="2032"/>
                  </a:lnTo>
                  <a:close/>
                </a:path>
                <a:path w="1201420" h="9525">
                  <a:moveTo>
                    <a:pt x="67398" y="2032"/>
                  </a:moveTo>
                  <a:lnTo>
                    <a:pt x="65328" y="0"/>
                  </a:lnTo>
                  <a:lnTo>
                    <a:pt x="60223" y="0"/>
                  </a:lnTo>
                  <a:lnTo>
                    <a:pt x="58153" y="2032"/>
                  </a:lnTo>
                  <a:lnTo>
                    <a:pt x="58153" y="6985"/>
                  </a:lnTo>
                  <a:lnTo>
                    <a:pt x="60223" y="9144"/>
                  </a:lnTo>
                  <a:lnTo>
                    <a:pt x="65328" y="9144"/>
                  </a:lnTo>
                  <a:lnTo>
                    <a:pt x="67398" y="6985"/>
                  </a:lnTo>
                  <a:lnTo>
                    <a:pt x="67398" y="2032"/>
                  </a:lnTo>
                  <a:close/>
                </a:path>
                <a:path w="1201420" h="9525">
                  <a:moveTo>
                    <a:pt x="96469" y="2032"/>
                  </a:moveTo>
                  <a:lnTo>
                    <a:pt x="94399" y="0"/>
                  </a:lnTo>
                  <a:lnTo>
                    <a:pt x="89293" y="0"/>
                  </a:lnTo>
                  <a:lnTo>
                    <a:pt x="87223" y="2032"/>
                  </a:lnTo>
                  <a:lnTo>
                    <a:pt x="87223" y="6985"/>
                  </a:lnTo>
                  <a:lnTo>
                    <a:pt x="89293" y="9144"/>
                  </a:lnTo>
                  <a:lnTo>
                    <a:pt x="94399" y="9144"/>
                  </a:lnTo>
                  <a:lnTo>
                    <a:pt x="96469" y="6985"/>
                  </a:lnTo>
                  <a:lnTo>
                    <a:pt x="96469" y="2032"/>
                  </a:lnTo>
                  <a:close/>
                </a:path>
                <a:path w="1201420" h="9525">
                  <a:moveTo>
                    <a:pt x="125539" y="2032"/>
                  </a:moveTo>
                  <a:lnTo>
                    <a:pt x="123482" y="0"/>
                  </a:lnTo>
                  <a:lnTo>
                    <a:pt x="118376" y="0"/>
                  </a:lnTo>
                  <a:lnTo>
                    <a:pt x="116306" y="2032"/>
                  </a:lnTo>
                  <a:lnTo>
                    <a:pt x="116306" y="6985"/>
                  </a:lnTo>
                  <a:lnTo>
                    <a:pt x="118376" y="9144"/>
                  </a:lnTo>
                  <a:lnTo>
                    <a:pt x="123482" y="9144"/>
                  </a:lnTo>
                  <a:lnTo>
                    <a:pt x="125539" y="6985"/>
                  </a:lnTo>
                  <a:lnTo>
                    <a:pt x="125539" y="2032"/>
                  </a:lnTo>
                  <a:close/>
                </a:path>
                <a:path w="1201420" h="9525">
                  <a:moveTo>
                    <a:pt x="154622" y="2032"/>
                  </a:moveTo>
                  <a:lnTo>
                    <a:pt x="152552" y="0"/>
                  </a:lnTo>
                  <a:lnTo>
                    <a:pt x="147447" y="0"/>
                  </a:lnTo>
                  <a:lnTo>
                    <a:pt x="145376" y="2032"/>
                  </a:lnTo>
                  <a:lnTo>
                    <a:pt x="145376" y="6985"/>
                  </a:lnTo>
                  <a:lnTo>
                    <a:pt x="147447" y="9144"/>
                  </a:lnTo>
                  <a:lnTo>
                    <a:pt x="152552" y="9144"/>
                  </a:lnTo>
                  <a:lnTo>
                    <a:pt x="154622" y="6985"/>
                  </a:lnTo>
                  <a:lnTo>
                    <a:pt x="154622" y="2032"/>
                  </a:lnTo>
                  <a:close/>
                </a:path>
                <a:path w="1201420" h="9525">
                  <a:moveTo>
                    <a:pt x="183692" y="2032"/>
                  </a:moveTo>
                  <a:lnTo>
                    <a:pt x="181622" y="0"/>
                  </a:lnTo>
                  <a:lnTo>
                    <a:pt x="176517" y="0"/>
                  </a:lnTo>
                  <a:lnTo>
                    <a:pt x="174447" y="2032"/>
                  </a:lnTo>
                  <a:lnTo>
                    <a:pt x="174447" y="6985"/>
                  </a:lnTo>
                  <a:lnTo>
                    <a:pt x="176517" y="9144"/>
                  </a:lnTo>
                  <a:lnTo>
                    <a:pt x="181622" y="9144"/>
                  </a:lnTo>
                  <a:lnTo>
                    <a:pt x="183692" y="6985"/>
                  </a:lnTo>
                  <a:lnTo>
                    <a:pt x="183692" y="2032"/>
                  </a:lnTo>
                  <a:close/>
                </a:path>
                <a:path w="1201420" h="9525">
                  <a:moveTo>
                    <a:pt x="212775" y="2032"/>
                  </a:moveTo>
                  <a:lnTo>
                    <a:pt x="210705" y="0"/>
                  </a:lnTo>
                  <a:lnTo>
                    <a:pt x="205600" y="0"/>
                  </a:lnTo>
                  <a:lnTo>
                    <a:pt x="203530" y="2032"/>
                  </a:lnTo>
                  <a:lnTo>
                    <a:pt x="203530" y="6985"/>
                  </a:lnTo>
                  <a:lnTo>
                    <a:pt x="205600" y="9144"/>
                  </a:lnTo>
                  <a:lnTo>
                    <a:pt x="210705" y="9144"/>
                  </a:lnTo>
                  <a:lnTo>
                    <a:pt x="212775" y="6985"/>
                  </a:lnTo>
                  <a:lnTo>
                    <a:pt x="212775" y="2032"/>
                  </a:lnTo>
                  <a:close/>
                </a:path>
                <a:path w="1201420" h="9525">
                  <a:moveTo>
                    <a:pt x="241846" y="2032"/>
                  </a:moveTo>
                  <a:lnTo>
                    <a:pt x="239776" y="0"/>
                  </a:lnTo>
                  <a:lnTo>
                    <a:pt x="234670" y="0"/>
                  </a:lnTo>
                  <a:lnTo>
                    <a:pt x="232600" y="2032"/>
                  </a:lnTo>
                  <a:lnTo>
                    <a:pt x="232600" y="6985"/>
                  </a:lnTo>
                  <a:lnTo>
                    <a:pt x="234670" y="9144"/>
                  </a:lnTo>
                  <a:lnTo>
                    <a:pt x="239776" y="9144"/>
                  </a:lnTo>
                  <a:lnTo>
                    <a:pt x="241846" y="6985"/>
                  </a:lnTo>
                  <a:lnTo>
                    <a:pt x="241846" y="2032"/>
                  </a:lnTo>
                  <a:close/>
                </a:path>
                <a:path w="1201420" h="9525">
                  <a:moveTo>
                    <a:pt x="270916" y="2032"/>
                  </a:moveTo>
                  <a:lnTo>
                    <a:pt x="268846" y="0"/>
                  </a:lnTo>
                  <a:lnTo>
                    <a:pt x="263740" y="0"/>
                  </a:lnTo>
                  <a:lnTo>
                    <a:pt x="261683" y="2032"/>
                  </a:lnTo>
                  <a:lnTo>
                    <a:pt x="261683" y="6985"/>
                  </a:lnTo>
                  <a:lnTo>
                    <a:pt x="263740" y="9144"/>
                  </a:lnTo>
                  <a:lnTo>
                    <a:pt x="268846" y="9144"/>
                  </a:lnTo>
                  <a:lnTo>
                    <a:pt x="270916" y="6985"/>
                  </a:lnTo>
                  <a:lnTo>
                    <a:pt x="270916" y="2032"/>
                  </a:lnTo>
                  <a:close/>
                </a:path>
                <a:path w="1201420" h="9525">
                  <a:moveTo>
                    <a:pt x="299999" y="2032"/>
                  </a:moveTo>
                  <a:lnTo>
                    <a:pt x="297929" y="0"/>
                  </a:lnTo>
                  <a:lnTo>
                    <a:pt x="292823" y="0"/>
                  </a:lnTo>
                  <a:lnTo>
                    <a:pt x="290753" y="2032"/>
                  </a:lnTo>
                  <a:lnTo>
                    <a:pt x="290753" y="6985"/>
                  </a:lnTo>
                  <a:lnTo>
                    <a:pt x="292823" y="9144"/>
                  </a:lnTo>
                  <a:lnTo>
                    <a:pt x="297929" y="9144"/>
                  </a:lnTo>
                  <a:lnTo>
                    <a:pt x="299999" y="6985"/>
                  </a:lnTo>
                  <a:lnTo>
                    <a:pt x="299999" y="2032"/>
                  </a:lnTo>
                  <a:close/>
                </a:path>
                <a:path w="1201420" h="9525">
                  <a:moveTo>
                    <a:pt x="329069" y="2032"/>
                  </a:moveTo>
                  <a:lnTo>
                    <a:pt x="326999" y="0"/>
                  </a:lnTo>
                  <a:lnTo>
                    <a:pt x="321894" y="0"/>
                  </a:lnTo>
                  <a:lnTo>
                    <a:pt x="319824" y="2032"/>
                  </a:lnTo>
                  <a:lnTo>
                    <a:pt x="319824" y="6985"/>
                  </a:lnTo>
                  <a:lnTo>
                    <a:pt x="321894" y="9144"/>
                  </a:lnTo>
                  <a:lnTo>
                    <a:pt x="326999" y="9144"/>
                  </a:lnTo>
                  <a:lnTo>
                    <a:pt x="329069" y="6985"/>
                  </a:lnTo>
                  <a:lnTo>
                    <a:pt x="329069" y="2032"/>
                  </a:lnTo>
                  <a:close/>
                </a:path>
                <a:path w="1201420" h="9525">
                  <a:moveTo>
                    <a:pt x="358152" y="2032"/>
                  </a:moveTo>
                  <a:lnTo>
                    <a:pt x="356082" y="0"/>
                  </a:lnTo>
                  <a:lnTo>
                    <a:pt x="350977" y="0"/>
                  </a:lnTo>
                  <a:lnTo>
                    <a:pt x="348907" y="2032"/>
                  </a:lnTo>
                  <a:lnTo>
                    <a:pt x="348907" y="6985"/>
                  </a:lnTo>
                  <a:lnTo>
                    <a:pt x="350977" y="9144"/>
                  </a:lnTo>
                  <a:lnTo>
                    <a:pt x="356082" y="9144"/>
                  </a:lnTo>
                  <a:lnTo>
                    <a:pt x="358152" y="6985"/>
                  </a:lnTo>
                  <a:lnTo>
                    <a:pt x="358152" y="2032"/>
                  </a:lnTo>
                  <a:close/>
                </a:path>
                <a:path w="1201420" h="9525">
                  <a:moveTo>
                    <a:pt x="387223" y="2032"/>
                  </a:moveTo>
                  <a:lnTo>
                    <a:pt x="385152" y="0"/>
                  </a:lnTo>
                  <a:lnTo>
                    <a:pt x="380047" y="0"/>
                  </a:lnTo>
                  <a:lnTo>
                    <a:pt x="377977" y="2032"/>
                  </a:lnTo>
                  <a:lnTo>
                    <a:pt x="377977" y="6985"/>
                  </a:lnTo>
                  <a:lnTo>
                    <a:pt x="380047" y="9144"/>
                  </a:lnTo>
                  <a:lnTo>
                    <a:pt x="385152" y="9144"/>
                  </a:lnTo>
                  <a:lnTo>
                    <a:pt x="387223" y="6985"/>
                  </a:lnTo>
                  <a:lnTo>
                    <a:pt x="387223" y="2032"/>
                  </a:lnTo>
                  <a:close/>
                </a:path>
                <a:path w="1201420" h="9525">
                  <a:moveTo>
                    <a:pt x="416293" y="2032"/>
                  </a:moveTo>
                  <a:lnTo>
                    <a:pt x="414223" y="0"/>
                  </a:lnTo>
                  <a:lnTo>
                    <a:pt x="409117" y="0"/>
                  </a:lnTo>
                  <a:lnTo>
                    <a:pt x="407047" y="2032"/>
                  </a:lnTo>
                  <a:lnTo>
                    <a:pt x="407047" y="6985"/>
                  </a:lnTo>
                  <a:lnTo>
                    <a:pt x="409117" y="9144"/>
                  </a:lnTo>
                  <a:lnTo>
                    <a:pt x="414223" y="9144"/>
                  </a:lnTo>
                  <a:lnTo>
                    <a:pt x="416293" y="6985"/>
                  </a:lnTo>
                  <a:lnTo>
                    <a:pt x="416293" y="2032"/>
                  </a:lnTo>
                  <a:close/>
                </a:path>
                <a:path w="1201420" h="9525">
                  <a:moveTo>
                    <a:pt x="445376" y="2032"/>
                  </a:moveTo>
                  <a:lnTo>
                    <a:pt x="443306" y="0"/>
                  </a:lnTo>
                  <a:lnTo>
                    <a:pt x="438200" y="0"/>
                  </a:lnTo>
                  <a:lnTo>
                    <a:pt x="436130" y="2032"/>
                  </a:lnTo>
                  <a:lnTo>
                    <a:pt x="436130" y="6985"/>
                  </a:lnTo>
                  <a:lnTo>
                    <a:pt x="438200" y="9144"/>
                  </a:lnTo>
                  <a:lnTo>
                    <a:pt x="443306" y="9144"/>
                  </a:lnTo>
                  <a:lnTo>
                    <a:pt x="445376" y="6985"/>
                  </a:lnTo>
                  <a:lnTo>
                    <a:pt x="445376" y="2032"/>
                  </a:lnTo>
                  <a:close/>
                </a:path>
                <a:path w="1201420" h="9525">
                  <a:moveTo>
                    <a:pt x="474446" y="2032"/>
                  </a:moveTo>
                  <a:lnTo>
                    <a:pt x="472376" y="0"/>
                  </a:lnTo>
                  <a:lnTo>
                    <a:pt x="467271" y="0"/>
                  </a:lnTo>
                  <a:lnTo>
                    <a:pt x="465201" y="2032"/>
                  </a:lnTo>
                  <a:lnTo>
                    <a:pt x="465201" y="6985"/>
                  </a:lnTo>
                  <a:lnTo>
                    <a:pt x="467271" y="9144"/>
                  </a:lnTo>
                  <a:lnTo>
                    <a:pt x="472376" y="9144"/>
                  </a:lnTo>
                  <a:lnTo>
                    <a:pt x="474446" y="6985"/>
                  </a:lnTo>
                  <a:lnTo>
                    <a:pt x="474446" y="2032"/>
                  </a:lnTo>
                  <a:close/>
                </a:path>
                <a:path w="1201420" h="9525">
                  <a:moveTo>
                    <a:pt x="503529" y="2032"/>
                  </a:moveTo>
                  <a:lnTo>
                    <a:pt x="501459" y="0"/>
                  </a:lnTo>
                  <a:lnTo>
                    <a:pt x="496354" y="0"/>
                  </a:lnTo>
                  <a:lnTo>
                    <a:pt x="494284" y="2032"/>
                  </a:lnTo>
                  <a:lnTo>
                    <a:pt x="494284" y="6985"/>
                  </a:lnTo>
                  <a:lnTo>
                    <a:pt x="496354" y="9144"/>
                  </a:lnTo>
                  <a:lnTo>
                    <a:pt x="501459" y="9144"/>
                  </a:lnTo>
                  <a:lnTo>
                    <a:pt x="503529" y="6985"/>
                  </a:lnTo>
                  <a:lnTo>
                    <a:pt x="503529" y="2032"/>
                  </a:lnTo>
                  <a:close/>
                </a:path>
                <a:path w="1201420" h="9525">
                  <a:moveTo>
                    <a:pt x="532599" y="2032"/>
                  </a:moveTo>
                  <a:lnTo>
                    <a:pt x="530529" y="0"/>
                  </a:lnTo>
                  <a:lnTo>
                    <a:pt x="525424" y="0"/>
                  </a:lnTo>
                  <a:lnTo>
                    <a:pt x="523354" y="2032"/>
                  </a:lnTo>
                  <a:lnTo>
                    <a:pt x="523354" y="6985"/>
                  </a:lnTo>
                  <a:lnTo>
                    <a:pt x="525424" y="9144"/>
                  </a:lnTo>
                  <a:lnTo>
                    <a:pt x="530529" y="9144"/>
                  </a:lnTo>
                  <a:lnTo>
                    <a:pt x="532599" y="6985"/>
                  </a:lnTo>
                  <a:lnTo>
                    <a:pt x="532599" y="2032"/>
                  </a:lnTo>
                  <a:close/>
                </a:path>
                <a:path w="1201420" h="9525">
                  <a:moveTo>
                    <a:pt x="561670" y="2032"/>
                  </a:moveTo>
                  <a:lnTo>
                    <a:pt x="559600" y="0"/>
                  </a:lnTo>
                  <a:lnTo>
                    <a:pt x="554494" y="0"/>
                  </a:lnTo>
                  <a:lnTo>
                    <a:pt x="552424" y="2032"/>
                  </a:lnTo>
                  <a:lnTo>
                    <a:pt x="552424" y="6985"/>
                  </a:lnTo>
                  <a:lnTo>
                    <a:pt x="554494" y="9144"/>
                  </a:lnTo>
                  <a:lnTo>
                    <a:pt x="559600" y="9144"/>
                  </a:lnTo>
                  <a:lnTo>
                    <a:pt x="561670" y="6985"/>
                  </a:lnTo>
                  <a:lnTo>
                    <a:pt x="561670" y="2032"/>
                  </a:lnTo>
                  <a:close/>
                </a:path>
                <a:path w="1201420" h="9525">
                  <a:moveTo>
                    <a:pt x="590740" y="2032"/>
                  </a:moveTo>
                  <a:lnTo>
                    <a:pt x="588683" y="0"/>
                  </a:lnTo>
                  <a:lnTo>
                    <a:pt x="583577" y="0"/>
                  </a:lnTo>
                  <a:lnTo>
                    <a:pt x="581507" y="2032"/>
                  </a:lnTo>
                  <a:lnTo>
                    <a:pt x="581507" y="6985"/>
                  </a:lnTo>
                  <a:lnTo>
                    <a:pt x="583577" y="9144"/>
                  </a:lnTo>
                  <a:lnTo>
                    <a:pt x="588683" y="9144"/>
                  </a:lnTo>
                  <a:lnTo>
                    <a:pt x="590740" y="6985"/>
                  </a:lnTo>
                  <a:lnTo>
                    <a:pt x="590740" y="2032"/>
                  </a:lnTo>
                  <a:close/>
                </a:path>
                <a:path w="1201420" h="9525">
                  <a:moveTo>
                    <a:pt x="619823" y="2032"/>
                  </a:moveTo>
                  <a:lnTo>
                    <a:pt x="617753" y="0"/>
                  </a:lnTo>
                  <a:lnTo>
                    <a:pt x="612648" y="0"/>
                  </a:lnTo>
                  <a:lnTo>
                    <a:pt x="610577" y="2032"/>
                  </a:lnTo>
                  <a:lnTo>
                    <a:pt x="610577" y="6985"/>
                  </a:lnTo>
                  <a:lnTo>
                    <a:pt x="612648" y="9144"/>
                  </a:lnTo>
                  <a:lnTo>
                    <a:pt x="617753" y="9144"/>
                  </a:lnTo>
                  <a:lnTo>
                    <a:pt x="619823" y="6985"/>
                  </a:lnTo>
                  <a:lnTo>
                    <a:pt x="619823" y="2032"/>
                  </a:lnTo>
                  <a:close/>
                </a:path>
                <a:path w="1201420" h="9525">
                  <a:moveTo>
                    <a:pt x="648893" y="2032"/>
                  </a:moveTo>
                  <a:lnTo>
                    <a:pt x="646836" y="0"/>
                  </a:lnTo>
                  <a:lnTo>
                    <a:pt x="641731" y="0"/>
                  </a:lnTo>
                  <a:lnTo>
                    <a:pt x="639660" y="2032"/>
                  </a:lnTo>
                  <a:lnTo>
                    <a:pt x="639660" y="6985"/>
                  </a:lnTo>
                  <a:lnTo>
                    <a:pt x="641731" y="9144"/>
                  </a:lnTo>
                  <a:lnTo>
                    <a:pt x="646836" y="9144"/>
                  </a:lnTo>
                  <a:lnTo>
                    <a:pt x="648893" y="6985"/>
                  </a:lnTo>
                  <a:lnTo>
                    <a:pt x="648893" y="2032"/>
                  </a:lnTo>
                  <a:close/>
                </a:path>
                <a:path w="1201420" h="9525">
                  <a:moveTo>
                    <a:pt x="677976" y="2032"/>
                  </a:moveTo>
                  <a:lnTo>
                    <a:pt x="675906" y="0"/>
                  </a:lnTo>
                  <a:lnTo>
                    <a:pt x="670801" y="0"/>
                  </a:lnTo>
                  <a:lnTo>
                    <a:pt x="668731" y="2032"/>
                  </a:lnTo>
                  <a:lnTo>
                    <a:pt x="668731" y="6985"/>
                  </a:lnTo>
                  <a:lnTo>
                    <a:pt x="670801" y="9144"/>
                  </a:lnTo>
                  <a:lnTo>
                    <a:pt x="675906" y="9144"/>
                  </a:lnTo>
                  <a:lnTo>
                    <a:pt x="677976" y="6985"/>
                  </a:lnTo>
                  <a:lnTo>
                    <a:pt x="677976" y="2032"/>
                  </a:lnTo>
                  <a:close/>
                </a:path>
                <a:path w="1201420" h="9525">
                  <a:moveTo>
                    <a:pt x="707047" y="2032"/>
                  </a:moveTo>
                  <a:lnTo>
                    <a:pt x="704977" y="0"/>
                  </a:lnTo>
                  <a:lnTo>
                    <a:pt x="699871" y="0"/>
                  </a:lnTo>
                  <a:lnTo>
                    <a:pt x="697801" y="2032"/>
                  </a:lnTo>
                  <a:lnTo>
                    <a:pt x="697801" y="6985"/>
                  </a:lnTo>
                  <a:lnTo>
                    <a:pt x="699871" y="9144"/>
                  </a:lnTo>
                  <a:lnTo>
                    <a:pt x="704977" y="9144"/>
                  </a:lnTo>
                  <a:lnTo>
                    <a:pt x="707047" y="6985"/>
                  </a:lnTo>
                  <a:lnTo>
                    <a:pt x="707047" y="2032"/>
                  </a:lnTo>
                  <a:close/>
                </a:path>
                <a:path w="1201420" h="9525">
                  <a:moveTo>
                    <a:pt x="736117" y="2032"/>
                  </a:moveTo>
                  <a:lnTo>
                    <a:pt x="734047" y="0"/>
                  </a:lnTo>
                  <a:lnTo>
                    <a:pt x="728941" y="0"/>
                  </a:lnTo>
                  <a:lnTo>
                    <a:pt x="726884" y="2032"/>
                  </a:lnTo>
                  <a:lnTo>
                    <a:pt x="726884" y="6985"/>
                  </a:lnTo>
                  <a:lnTo>
                    <a:pt x="728941" y="9144"/>
                  </a:lnTo>
                  <a:lnTo>
                    <a:pt x="734047" y="9144"/>
                  </a:lnTo>
                  <a:lnTo>
                    <a:pt x="736117" y="6985"/>
                  </a:lnTo>
                  <a:lnTo>
                    <a:pt x="736117" y="2032"/>
                  </a:lnTo>
                  <a:close/>
                </a:path>
                <a:path w="1201420" h="9525">
                  <a:moveTo>
                    <a:pt x="765200" y="2032"/>
                  </a:moveTo>
                  <a:lnTo>
                    <a:pt x="763130" y="0"/>
                  </a:lnTo>
                  <a:lnTo>
                    <a:pt x="758024" y="0"/>
                  </a:lnTo>
                  <a:lnTo>
                    <a:pt x="755954" y="2032"/>
                  </a:lnTo>
                  <a:lnTo>
                    <a:pt x="755954" y="6985"/>
                  </a:lnTo>
                  <a:lnTo>
                    <a:pt x="758024" y="9144"/>
                  </a:lnTo>
                  <a:lnTo>
                    <a:pt x="763130" y="9144"/>
                  </a:lnTo>
                  <a:lnTo>
                    <a:pt x="765200" y="6985"/>
                  </a:lnTo>
                  <a:lnTo>
                    <a:pt x="765200" y="2032"/>
                  </a:lnTo>
                  <a:close/>
                </a:path>
                <a:path w="1201420" h="9525">
                  <a:moveTo>
                    <a:pt x="794270" y="2032"/>
                  </a:moveTo>
                  <a:lnTo>
                    <a:pt x="792213" y="0"/>
                  </a:lnTo>
                  <a:lnTo>
                    <a:pt x="787095" y="0"/>
                  </a:lnTo>
                  <a:lnTo>
                    <a:pt x="785037" y="2032"/>
                  </a:lnTo>
                  <a:lnTo>
                    <a:pt x="785037" y="6985"/>
                  </a:lnTo>
                  <a:lnTo>
                    <a:pt x="787095" y="9144"/>
                  </a:lnTo>
                  <a:lnTo>
                    <a:pt x="792213" y="9144"/>
                  </a:lnTo>
                  <a:lnTo>
                    <a:pt x="794270" y="6985"/>
                  </a:lnTo>
                  <a:lnTo>
                    <a:pt x="794270" y="2032"/>
                  </a:lnTo>
                  <a:close/>
                </a:path>
                <a:path w="1201420" h="9525">
                  <a:moveTo>
                    <a:pt x="823353" y="2032"/>
                  </a:moveTo>
                  <a:lnTo>
                    <a:pt x="821283" y="0"/>
                  </a:lnTo>
                  <a:lnTo>
                    <a:pt x="816178" y="0"/>
                  </a:lnTo>
                  <a:lnTo>
                    <a:pt x="814108" y="2032"/>
                  </a:lnTo>
                  <a:lnTo>
                    <a:pt x="814108" y="6985"/>
                  </a:lnTo>
                  <a:lnTo>
                    <a:pt x="816178" y="9144"/>
                  </a:lnTo>
                  <a:lnTo>
                    <a:pt x="821283" y="9144"/>
                  </a:lnTo>
                  <a:lnTo>
                    <a:pt x="823353" y="6985"/>
                  </a:lnTo>
                  <a:lnTo>
                    <a:pt x="823353" y="2032"/>
                  </a:lnTo>
                  <a:close/>
                </a:path>
                <a:path w="1201420" h="9525">
                  <a:moveTo>
                    <a:pt x="852424" y="2032"/>
                  </a:moveTo>
                  <a:lnTo>
                    <a:pt x="850353" y="0"/>
                  </a:lnTo>
                  <a:lnTo>
                    <a:pt x="845248" y="0"/>
                  </a:lnTo>
                  <a:lnTo>
                    <a:pt x="843178" y="2032"/>
                  </a:lnTo>
                  <a:lnTo>
                    <a:pt x="843178" y="6985"/>
                  </a:lnTo>
                  <a:lnTo>
                    <a:pt x="845248" y="9144"/>
                  </a:lnTo>
                  <a:lnTo>
                    <a:pt x="850353" y="9144"/>
                  </a:lnTo>
                  <a:lnTo>
                    <a:pt x="852424" y="6985"/>
                  </a:lnTo>
                  <a:lnTo>
                    <a:pt x="852424" y="2032"/>
                  </a:lnTo>
                  <a:close/>
                </a:path>
                <a:path w="1201420" h="9525">
                  <a:moveTo>
                    <a:pt x="881507" y="2032"/>
                  </a:moveTo>
                  <a:lnTo>
                    <a:pt x="879436" y="0"/>
                  </a:lnTo>
                  <a:lnTo>
                    <a:pt x="874331" y="0"/>
                  </a:lnTo>
                  <a:lnTo>
                    <a:pt x="872261" y="2032"/>
                  </a:lnTo>
                  <a:lnTo>
                    <a:pt x="872261" y="6985"/>
                  </a:lnTo>
                  <a:lnTo>
                    <a:pt x="874331" y="9144"/>
                  </a:lnTo>
                  <a:lnTo>
                    <a:pt x="879436" y="9144"/>
                  </a:lnTo>
                  <a:lnTo>
                    <a:pt x="881507" y="6985"/>
                  </a:lnTo>
                  <a:lnTo>
                    <a:pt x="881507" y="2032"/>
                  </a:lnTo>
                  <a:close/>
                </a:path>
                <a:path w="1201420" h="9525">
                  <a:moveTo>
                    <a:pt x="910577" y="2032"/>
                  </a:moveTo>
                  <a:lnTo>
                    <a:pt x="908507" y="0"/>
                  </a:lnTo>
                  <a:lnTo>
                    <a:pt x="903401" y="0"/>
                  </a:lnTo>
                  <a:lnTo>
                    <a:pt x="901331" y="2032"/>
                  </a:lnTo>
                  <a:lnTo>
                    <a:pt x="901331" y="6985"/>
                  </a:lnTo>
                  <a:lnTo>
                    <a:pt x="903401" y="9144"/>
                  </a:lnTo>
                  <a:lnTo>
                    <a:pt x="908507" y="9144"/>
                  </a:lnTo>
                  <a:lnTo>
                    <a:pt x="910577" y="6985"/>
                  </a:lnTo>
                  <a:lnTo>
                    <a:pt x="910577" y="2032"/>
                  </a:lnTo>
                  <a:close/>
                </a:path>
                <a:path w="1201420" h="9525">
                  <a:moveTo>
                    <a:pt x="939647" y="2032"/>
                  </a:moveTo>
                  <a:lnTo>
                    <a:pt x="937577" y="0"/>
                  </a:lnTo>
                  <a:lnTo>
                    <a:pt x="932472" y="0"/>
                  </a:lnTo>
                  <a:lnTo>
                    <a:pt x="930402" y="2032"/>
                  </a:lnTo>
                  <a:lnTo>
                    <a:pt x="930402" y="6985"/>
                  </a:lnTo>
                  <a:lnTo>
                    <a:pt x="932472" y="9144"/>
                  </a:lnTo>
                  <a:lnTo>
                    <a:pt x="937577" y="9144"/>
                  </a:lnTo>
                  <a:lnTo>
                    <a:pt x="939647" y="6985"/>
                  </a:lnTo>
                  <a:lnTo>
                    <a:pt x="939647" y="2032"/>
                  </a:lnTo>
                  <a:close/>
                </a:path>
                <a:path w="1201420" h="9525">
                  <a:moveTo>
                    <a:pt x="968730" y="2032"/>
                  </a:moveTo>
                  <a:lnTo>
                    <a:pt x="966660" y="0"/>
                  </a:lnTo>
                  <a:lnTo>
                    <a:pt x="961555" y="0"/>
                  </a:lnTo>
                  <a:lnTo>
                    <a:pt x="959485" y="2032"/>
                  </a:lnTo>
                  <a:lnTo>
                    <a:pt x="959485" y="6985"/>
                  </a:lnTo>
                  <a:lnTo>
                    <a:pt x="961555" y="9144"/>
                  </a:lnTo>
                  <a:lnTo>
                    <a:pt x="966660" y="9144"/>
                  </a:lnTo>
                  <a:lnTo>
                    <a:pt x="968730" y="6985"/>
                  </a:lnTo>
                  <a:lnTo>
                    <a:pt x="968730" y="2032"/>
                  </a:lnTo>
                  <a:close/>
                </a:path>
                <a:path w="1201420" h="9525">
                  <a:moveTo>
                    <a:pt x="997800" y="2032"/>
                  </a:moveTo>
                  <a:lnTo>
                    <a:pt x="995730" y="0"/>
                  </a:lnTo>
                  <a:lnTo>
                    <a:pt x="990625" y="0"/>
                  </a:lnTo>
                  <a:lnTo>
                    <a:pt x="988555" y="2032"/>
                  </a:lnTo>
                  <a:lnTo>
                    <a:pt x="988555" y="6985"/>
                  </a:lnTo>
                  <a:lnTo>
                    <a:pt x="990625" y="9144"/>
                  </a:lnTo>
                  <a:lnTo>
                    <a:pt x="995730" y="9144"/>
                  </a:lnTo>
                  <a:lnTo>
                    <a:pt x="997800" y="6985"/>
                  </a:lnTo>
                  <a:lnTo>
                    <a:pt x="997800" y="2032"/>
                  </a:lnTo>
                  <a:close/>
                </a:path>
                <a:path w="1201420" h="9525">
                  <a:moveTo>
                    <a:pt x="1026883" y="2032"/>
                  </a:moveTo>
                  <a:lnTo>
                    <a:pt x="1024813" y="0"/>
                  </a:lnTo>
                  <a:lnTo>
                    <a:pt x="1019708" y="0"/>
                  </a:lnTo>
                  <a:lnTo>
                    <a:pt x="1017638" y="2032"/>
                  </a:lnTo>
                  <a:lnTo>
                    <a:pt x="1017638" y="6985"/>
                  </a:lnTo>
                  <a:lnTo>
                    <a:pt x="1019708" y="9144"/>
                  </a:lnTo>
                  <a:lnTo>
                    <a:pt x="1024813" y="9144"/>
                  </a:lnTo>
                  <a:lnTo>
                    <a:pt x="1026883" y="6985"/>
                  </a:lnTo>
                  <a:lnTo>
                    <a:pt x="1026883" y="2032"/>
                  </a:lnTo>
                  <a:close/>
                </a:path>
                <a:path w="1201420" h="9525">
                  <a:moveTo>
                    <a:pt x="1055941" y="2032"/>
                  </a:moveTo>
                  <a:lnTo>
                    <a:pt x="1053909" y="0"/>
                  </a:lnTo>
                  <a:lnTo>
                    <a:pt x="1048829" y="0"/>
                  </a:lnTo>
                  <a:lnTo>
                    <a:pt x="1046670" y="2032"/>
                  </a:lnTo>
                  <a:lnTo>
                    <a:pt x="1046670" y="6985"/>
                  </a:lnTo>
                  <a:lnTo>
                    <a:pt x="1048829" y="9144"/>
                  </a:lnTo>
                  <a:lnTo>
                    <a:pt x="1053909" y="9144"/>
                  </a:lnTo>
                  <a:lnTo>
                    <a:pt x="1055941" y="6985"/>
                  </a:lnTo>
                  <a:lnTo>
                    <a:pt x="1055941" y="2032"/>
                  </a:lnTo>
                  <a:close/>
                </a:path>
                <a:path w="1201420" h="9525">
                  <a:moveTo>
                    <a:pt x="1085024" y="2032"/>
                  </a:moveTo>
                  <a:lnTo>
                    <a:pt x="1082992" y="0"/>
                  </a:lnTo>
                  <a:lnTo>
                    <a:pt x="1077912" y="0"/>
                  </a:lnTo>
                  <a:lnTo>
                    <a:pt x="1075753" y="2032"/>
                  </a:lnTo>
                  <a:lnTo>
                    <a:pt x="1075753" y="6985"/>
                  </a:lnTo>
                  <a:lnTo>
                    <a:pt x="1077912" y="9144"/>
                  </a:lnTo>
                  <a:lnTo>
                    <a:pt x="1082992" y="9144"/>
                  </a:lnTo>
                  <a:lnTo>
                    <a:pt x="1085024" y="6985"/>
                  </a:lnTo>
                  <a:lnTo>
                    <a:pt x="1085024" y="2032"/>
                  </a:lnTo>
                  <a:close/>
                </a:path>
                <a:path w="1201420" h="9525">
                  <a:moveTo>
                    <a:pt x="1114107" y="2032"/>
                  </a:moveTo>
                  <a:lnTo>
                    <a:pt x="1112075" y="0"/>
                  </a:lnTo>
                  <a:lnTo>
                    <a:pt x="1106868" y="0"/>
                  </a:lnTo>
                  <a:lnTo>
                    <a:pt x="1104836" y="2032"/>
                  </a:lnTo>
                  <a:lnTo>
                    <a:pt x="1104836" y="6985"/>
                  </a:lnTo>
                  <a:lnTo>
                    <a:pt x="1106868" y="9144"/>
                  </a:lnTo>
                  <a:lnTo>
                    <a:pt x="1112075" y="9144"/>
                  </a:lnTo>
                  <a:lnTo>
                    <a:pt x="1114107" y="6985"/>
                  </a:lnTo>
                  <a:lnTo>
                    <a:pt x="1114107" y="2032"/>
                  </a:lnTo>
                  <a:close/>
                </a:path>
                <a:path w="1201420" h="9525">
                  <a:moveTo>
                    <a:pt x="1143190" y="2032"/>
                  </a:moveTo>
                  <a:lnTo>
                    <a:pt x="1141158" y="0"/>
                  </a:lnTo>
                  <a:lnTo>
                    <a:pt x="1135951" y="0"/>
                  </a:lnTo>
                  <a:lnTo>
                    <a:pt x="1133919" y="2032"/>
                  </a:lnTo>
                  <a:lnTo>
                    <a:pt x="1133919" y="6985"/>
                  </a:lnTo>
                  <a:lnTo>
                    <a:pt x="1135951" y="9144"/>
                  </a:lnTo>
                  <a:lnTo>
                    <a:pt x="1141158" y="9144"/>
                  </a:lnTo>
                  <a:lnTo>
                    <a:pt x="1143190" y="6985"/>
                  </a:lnTo>
                  <a:lnTo>
                    <a:pt x="1143190" y="2032"/>
                  </a:lnTo>
                  <a:close/>
                </a:path>
                <a:path w="1201420" h="9525">
                  <a:moveTo>
                    <a:pt x="1172273" y="2032"/>
                  </a:moveTo>
                  <a:lnTo>
                    <a:pt x="1170241" y="0"/>
                  </a:lnTo>
                  <a:lnTo>
                    <a:pt x="1165034" y="0"/>
                  </a:lnTo>
                  <a:lnTo>
                    <a:pt x="1163002" y="2032"/>
                  </a:lnTo>
                  <a:lnTo>
                    <a:pt x="1163002" y="6985"/>
                  </a:lnTo>
                  <a:lnTo>
                    <a:pt x="1165034" y="9144"/>
                  </a:lnTo>
                  <a:lnTo>
                    <a:pt x="1170241" y="9144"/>
                  </a:lnTo>
                  <a:lnTo>
                    <a:pt x="1172273" y="6985"/>
                  </a:lnTo>
                  <a:lnTo>
                    <a:pt x="1172273" y="2032"/>
                  </a:lnTo>
                  <a:close/>
                </a:path>
                <a:path w="1201420" h="9525">
                  <a:moveTo>
                    <a:pt x="1201356" y="2032"/>
                  </a:moveTo>
                  <a:lnTo>
                    <a:pt x="1199197" y="0"/>
                  </a:lnTo>
                  <a:lnTo>
                    <a:pt x="1194117" y="0"/>
                  </a:lnTo>
                  <a:lnTo>
                    <a:pt x="1192085" y="2032"/>
                  </a:lnTo>
                  <a:lnTo>
                    <a:pt x="1192085" y="6985"/>
                  </a:lnTo>
                  <a:lnTo>
                    <a:pt x="1194117" y="9144"/>
                  </a:lnTo>
                  <a:lnTo>
                    <a:pt x="1199197" y="9144"/>
                  </a:lnTo>
                  <a:lnTo>
                    <a:pt x="1201356" y="6985"/>
                  </a:lnTo>
                  <a:lnTo>
                    <a:pt x="1201356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9" t="45259" r="32100" b="30440"/>
          <a:stretch/>
        </p:blipFill>
        <p:spPr bwMode="auto">
          <a:xfrm>
            <a:off x="1600200" y="2514600"/>
            <a:ext cx="2388636" cy="240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3" t="18561" r="27551" b="2292"/>
          <a:stretch/>
        </p:blipFill>
        <p:spPr bwMode="auto">
          <a:xfrm>
            <a:off x="4543308" y="1219200"/>
            <a:ext cx="3647356" cy="524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5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89407"/>
            <a:ext cx="8983980" cy="774700"/>
          </a:xfrm>
          <a:custGeom>
            <a:avLst/>
            <a:gdLst/>
            <a:ahLst/>
            <a:cxnLst/>
            <a:rect l="l" t="t" r="r" b="b"/>
            <a:pathLst>
              <a:path w="8983980" h="774700">
                <a:moveTo>
                  <a:pt x="8983980" y="0"/>
                </a:moveTo>
                <a:lnTo>
                  <a:pt x="0" y="0"/>
                </a:lnTo>
                <a:lnTo>
                  <a:pt x="0" y="774268"/>
                </a:lnTo>
                <a:lnTo>
                  <a:pt x="8983980" y="774268"/>
                </a:lnTo>
                <a:lnTo>
                  <a:pt x="8983980" y="0"/>
                </a:lnTo>
                <a:close/>
              </a:path>
            </a:pathLst>
          </a:custGeom>
          <a:solidFill>
            <a:srgbClr val="2E5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" y="189407"/>
            <a:ext cx="8996680" cy="774700"/>
          </a:xfrm>
          <a:prstGeom prst="rect">
            <a:avLst/>
          </a:prstGeom>
          <a:ln w="25400">
            <a:solidFill>
              <a:srgbClr val="30528F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R="3810" algn="r">
              <a:lnSpc>
                <a:spcPct val="100000"/>
              </a:lnSpc>
              <a:spcBef>
                <a:spcPts val="135"/>
              </a:spcBef>
            </a:pPr>
            <a:r>
              <a:rPr sz="2400" spc="-85" dirty="0">
                <a:solidFill>
                  <a:srgbClr val="FFFFFF"/>
                </a:solidFill>
                <a:latin typeface="Arial Black"/>
                <a:cs typeface="Arial Black"/>
              </a:rPr>
              <a:t>Dipartimento</a:t>
            </a:r>
            <a:r>
              <a:rPr sz="24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 Black"/>
                <a:cs typeface="Arial Black"/>
              </a:rPr>
              <a:t>di</a:t>
            </a:r>
            <a:r>
              <a:rPr sz="24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Prevenzione</a:t>
            </a:r>
            <a:endParaRPr sz="2400">
              <a:latin typeface="Arial Black"/>
              <a:cs typeface="Arial Black"/>
            </a:endParaRPr>
          </a:p>
          <a:p>
            <a:pPr algn="r">
              <a:lnSpc>
                <a:spcPct val="100000"/>
              </a:lnSpc>
            </a:pP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Spisal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3583" y="246701"/>
            <a:ext cx="1212215" cy="569595"/>
            <a:chOff x="223583" y="246701"/>
            <a:chExt cx="1212215" cy="569595"/>
          </a:xfrm>
        </p:grpSpPr>
        <p:sp>
          <p:nvSpPr>
            <p:cNvPr id="5" name="object 5"/>
            <p:cNvSpPr/>
            <p:nvPr/>
          </p:nvSpPr>
          <p:spPr>
            <a:xfrm>
              <a:off x="734009" y="410844"/>
              <a:ext cx="702310" cy="288290"/>
            </a:xfrm>
            <a:custGeom>
              <a:avLst/>
              <a:gdLst/>
              <a:ahLst/>
              <a:cxnLst/>
              <a:rect l="l" t="t" r="r" b="b"/>
              <a:pathLst>
                <a:path w="702310" h="288290">
                  <a:moveTo>
                    <a:pt x="131191" y="3810"/>
                  </a:moveTo>
                  <a:lnTo>
                    <a:pt x="93484" y="3810"/>
                  </a:lnTo>
                  <a:lnTo>
                    <a:pt x="93484" y="207899"/>
                  </a:lnTo>
                  <a:lnTo>
                    <a:pt x="93129" y="220345"/>
                  </a:lnTo>
                  <a:lnTo>
                    <a:pt x="87947" y="244094"/>
                  </a:lnTo>
                  <a:lnTo>
                    <a:pt x="65773" y="252730"/>
                  </a:lnTo>
                  <a:lnTo>
                    <a:pt x="58064" y="252095"/>
                  </a:lnTo>
                  <a:lnTo>
                    <a:pt x="40805" y="236474"/>
                  </a:lnTo>
                  <a:lnTo>
                    <a:pt x="38036" y="216281"/>
                  </a:lnTo>
                  <a:lnTo>
                    <a:pt x="37680" y="202438"/>
                  </a:lnTo>
                  <a:lnTo>
                    <a:pt x="37680" y="3810"/>
                  </a:lnTo>
                  <a:lnTo>
                    <a:pt x="0" y="3810"/>
                  </a:lnTo>
                  <a:lnTo>
                    <a:pt x="0" y="202438"/>
                  </a:lnTo>
                  <a:lnTo>
                    <a:pt x="673" y="223520"/>
                  </a:lnTo>
                  <a:lnTo>
                    <a:pt x="6121" y="254635"/>
                  </a:lnTo>
                  <a:lnTo>
                    <a:pt x="20167" y="274955"/>
                  </a:lnTo>
                  <a:lnTo>
                    <a:pt x="47231" y="286766"/>
                  </a:lnTo>
                  <a:lnTo>
                    <a:pt x="65036" y="288290"/>
                  </a:lnTo>
                  <a:lnTo>
                    <a:pt x="81368" y="287147"/>
                  </a:lnTo>
                  <a:lnTo>
                    <a:pt x="107340" y="277876"/>
                  </a:lnTo>
                  <a:lnTo>
                    <a:pt x="123190" y="259969"/>
                  </a:lnTo>
                  <a:lnTo>
                    <a:pt x="130302" y="228854"/>
                  </a:lnTo>
                  <a:lnTo>
                    <a:pt x="131191" y="207899"/>
                  </a:lnTo>
                  <a:lnTo>
                    <a:pt x="131191" y="3810"/>
                  </a:lnTo>
                  <a:close/>
                </a:path>
                <a:path w="702310" h="288290">
                  <a:moveTo>
                    <a:pt x="275285" y="252095"/>
                  </a:moveTo>
                  <a:lnTo>
                    <a:pt x="212471" y="252095"/>
                  </a:lnTo>
                  <a:lnTo>
                    <a:pt x="212471" y="4445"/>
                  </a:lnTo>
                  <a:lnTo>
                    <a:pt x="174028" y="4445"/>
                  </a:lnTo>
                  <a:lnTo>
                    <a:pt x="174028" y="252095"/>
                  </a:lnTo>
                  <a:lnTo>
                    <a:pt x="174028" y="285115"/>
                  </a:lnTo>
                  <a:lnTo>
                    <a:pt x="275285" y="285115"/>
                  </a:lnTo>
                  <a:lnTo>
                    <a:pt x="275285" y="252095"/>
                  </a:lnTo>
                  <a:close/>
                </a:path>
                <a:path w="702310" h="288290">
                  <a:moveTo>
                    <a:pt x="411264" y="213995"/>
                  </a:moveTo>
                  <a:lnTo>
                    <a:pt x="402767" y="173482"/>
                  </a:lnTo>
                  <a:lnTo>
                    <a:pt x="370801" y="132842"/>
                  </a:lnTo>
                  <a:lnTo>
                    <a:pt x="359219" y="121285"/>
                  </a:lnTo>
                  <a:lnTo>
                    <a:pt x="350012" y="111379"/>
                  </a:lnTo>
                  <a:lnTo>
                    <a:pt x="338455" y="96901"/>
                  </a:lnTo>
                  <a:lnTo>
                    <a:pt x="332041" y="78613"/>
                  </a:lnTo>
                  <a:lnTo>
                    <a:pt x="331622" y="71501"/>
                  </a:lnTo>
                  <a:lnTo>
                    <a:pt x="332219" y="63627"/>
                  </a:lnTo>
                  <a:lnTo>
                    <a:pt x="341223" y="44831"/>
                  </a:lnTo>
                  <a:lnTo>
                    <a:pt x="358762" y="34925"/>
                  </a:lnTo>
                  <a:lnTo>
                    <a:pt x="365988" y="34290"/>
                  </a:lnTo>
                  <a:lnTo>
                    <a:pt x="373227" y="35052"/>
                  </a:lnTo>
                  <a:lnTo>
                    <a:pt x="380911" y="37338"/>
                  </a:lnTo>
                  <a:lnTo>
                    <a:pt x="389026" y="41148"/>
                  </a:lnTo>
                  <a:lnTo>
                    <a:pt x="397586" y="46609"/>
                  </a:lnTo>
                  <a:lnTo>
                    <a:pt x="397586" y="9652"/>
                  </a:lnTo>
                  <a:lnTo>
                    <a:pt x="388137" y="5461"/>
                  </a:lnTo>
                  <a:lnTo>
                    <a:pt x="378460" y="2413"/>
                  </a:lnTo>
                  <a:lnTo>
                    <a:pt x="368554" y="635"/>
                  </a:lnTo>
                  <a:lnTo>
                    <a:pt x="358419" y="0"/>
                  </a:lnTo>
                  <a:lnTo>
                    <a:pt x="344373" y="1270"/>
                  </a:lnTo>
                  <a:lnTo>
                    <a:pt x="320814" y="11049"/>
                  </a:lnTo>
                  <a:lnTo>
                    <a:pt x="303695" y="29972"/>
                  </a:lnTo>
                  <a:lnTo>
                    <a:pt x="295008" y="56134"/>
                  </a:lnTo>
                  <a:lnTo>
                    <a:pt x="293928" y="71755"/>
                  </a:lnTo>
                  <a:lnTo>
                    <a:pt x="294474" y="83439"/>
                  </a:lnTo>
                  <a:lnTo>
                    <a:pt x="298907" y="103632"/>
                  </a:lnTo>
                  <a:lnTo>
                    <a:pt x="308660" y="121031"/>
                  </a:lnTo>
                  <a:lnTo>
                    <a:pt x="322135" y="136906"/>
                  </a:lnTo>
                  <a:lnTo>
                    <a:pt x="349859" y="165227"/>
                  </a:lnTo>
                  <a:lnTo>
                    <a:pt x="362521" y="180340"/>
                  </a:lnTo>
                  <a:lnTo>
                    <a:pt x="371856" y="199517"/>
                  </a:lnTo>
                  <a:lnTo>
                    <a:pt x="373570" y="213995"/>
                  </a:lnTo>
                  <a:lnTo>
                    <a:pt x="373011" y="222377"/>
                  </a:lnTo>
                  <a:lnTo>
                    <a:pt x="364693" y="241935"/>
                  </a:lnTo>
                  <a:lnTo>
                    <a:pt x="347535" y="251587"/>
                  </a:lnTo>
                  <a:lnTo>
                    <a:pt x="340118" y="252222"/>
                  </a:lnTo>
                  <a:lnTo>
                    <a:pt x="331482" y="251333"/>
                  </a:lnTo>
                  <a:lnTo>
                    <a:pt x="322376" y="248539"/>
                  </a:lnTo>
                  <a:lnTo>
                    <a:pt x="312813" y="243967"/>
                  </a:lnTo>
                  <a:lnTo>
                    <a:pt x="302793" y="237490"/>
                  </a:lnTo>
                  <a:lnTo>
                    <a:pt x="302793" y="274955"/>
                  </a:lnTo>
                  <a:lnTo>
                    <a:pt x="311924" y="280797"/>
                  </a:lnTo>
                  <a:lnTo>
                    <a:pt x="321957" y="284988"/>
                  </a:lnTo>
                  <a:lnTo>
                    <a:pt x="332892" y="287401"/>
                  </a:lnTo>
                  <a:lnTo>
                    <a:pt x="344741" y="288290"/>
                  </a:lnTo>
                  <a:lnTo>
                    <a:pt x="358673" y="287020"/>
                  </a:lnTo>
                  <a:lnTo>
                    <a:pt x="382612" y="276733"/>
                  </a:lnTo>
                  <a:lnTo>
                    <a:pt x="400761" y="256413"/>
                  </a:lnTo>
                  <a:lnTo>
                    <a:pt x="410095" y="229616"/>
                  </a:lnTo>
                  <a:lnTo>
                    <a:pt x="411264" y="213995"/>
                  </a:lnTo>
                  <a:close/>
                </a:path>
                <a:path w="702310" h="288290">
                  <a:moveTo>
                    <a:pt x="551357" y="213995"/>
                  </a:moveTo>
                  <a:lnTo>
                    <a:pt x="537641" y="164465"/>
                  </a:lnTo>
                  <a:lnTo>
                    <a:pt x="499262" y="121158"/>
                  </a:lnTo>
                  <a:lnTo>
                    <a:pt x="490042" y="111379"/>
                  </a:lnTo>
                  <a:lnTo>
                    <a:pt x="478497" y="96901"/>
                  </a:lnTo>
                  <a:lnTo>
                    <a:pt x="472084" y="78613"/>
                  </a:lnTo>
                  <a:lnTo>
                    <a:pt x="471652" y="71501"/>
                  </a:lnTo>
                  <a:lnTo>
                    <a:pt x="472262" y="63627"/>
                  </a:lnTo>
                  <a:lnTo>
                    <a:pt x="481266" y="44831"/>
                  </a:lnTo>
                  <a:lnTo>
                    <a:pt x="498792" y="34925"/>
                  </a:lnTo>
                  <a:lnTo>
                    <a:pt x="506031" y="34290"/>
                  </a:lnTo>
                  <a:lnTo>
                    <a:pt x="513270" y="35052"/>
                  </a:lnTo>
                  <a:lnTo>
                    <a:pt x="520941" y="37338"/>
                  </a:lnTo>
                  <a:lnTo>
                    <a:pt x="529069" y="41148"/>
                  </a:lnTo>
                  <a:lnTo>
                    <a:pt x="537641" y="46609"/>
                  </a:lnTo>
                  <a:lnTo>
                    <a:pt x="537641" y="9652"/>
                  </a:lnTo>
                  <a:lnTo>
                    <a:pt x="528180" y="5461"/>
                  </a:lnTo>
                  <a:lnTo>
                    <a:pt x="518502" y="2413"/>
                  </a:lnTo>
                  <a:lnTo>
                    <a:pt x="508596" y="635"/>
                  </a:lnTo>
                  <a:lnTo>
                    <a:pt x="498449" y="0"/>
                  </a:lnTo>
                  <a:lnTo>
                    <a:pt x="471893" y="4953"/>
                  </a:lnTo>
                  <a:lnTo>
                    <a:pt x="451332" y="19558"/>
                  </a:lnTo>
                  <a:lnTo>
                    <a:pt x="438302" y="42164"/>
                  </a:lnTo>
                  <a:lnTo>
                    <a:pt x="433959" y="71755"/>
                  </a:lnTo>
                  <a:lnTo>
                    <a:pt x="434517" y="83439"/>
                  </a:lnTo>
                  <a:lnTo>
                    <a:pt x="438950" y="103632"/>
                  </a:lnTo>
                  <a:lnTo>
                    <a:pt x="448703" y="121031"/>
                  </a:lnTo>
                  <a:lnTo>
                    <a:pt x="462178" y="136906"/>
                  </a:lnTo>
                  <a:lnTo>
                    <a:pt x="489902" y="165227"/>
                  </a:lnTo>
                  <a:lnTo>
                    <a:pt x="502564" y="180340"/>
                  </a:lnTo>
                  <a:lnTo>
                    <a:pt x="511886" y="199517"/>
                  </a:lnTo>
                  <a:lnTo>
                    <a:pt x="513600" y="213995"/>
                  </a:lnTo>
                  <a:lnTo>
                    <a:pt x="513041" y="222377"/>
                  </a:lnTo>
                  <a:lnTo>
                    <a:pt x="504736" y="241935"/>
                  </a:lnTo>
                  <a:lnTo>
                    <a:pt x="487578" y="251587"/>
                  </a:lnTo>
                  <a:lnTo>
                    <a:pt x="480161" y="252222"/>
                  </a:lnTo>
                  <a:lnTo>
                    <a:pt x="471512" y="251333"/>
                  </a:lnTo>
                  <a:lnTo>
                    <a:pt x="462419" y="248539"/>
                  </a:lnTo>
                  <a:lnTo>
                    <a:pt x="452856" y="243967"/>
                  </a:lnTo>
                  <a:lnTo>
                    <a:pt x="442836" y="237490"/>
                  </a:lnTo>
                  <a:lnTo>
                    <a:pt x="442836" y="274955"/>
                  </a:lnTo>
                  <a:lnTo>
                    <a:pt x="451967" y="280797"/>
                  </a:lnTo>
                  <a:lnTo>
                    <a:pt x="462000" y="284988"/>
                  </a:lnTo>
                  <a:lnTo>
                    <a:pt x="472935" y="287401"/>
                  </a:lnTo>
                  <a:lnTo>
                    <a:pt x="484771" y="288290"/>
                  </a:lnTo>
                  <a:lnTo>
                    <a:pt x="498716" y="287020"/>
                  </a:lnTo>
                  <a:lnTo>
                    <a:pt x="522643" y="276733"/>
                  </a:lnTo>
                  <a:lnTo>
                    <a:pt x="540816" y="256413"/>
                  </a:lnTo>
                  <a:lnTo>
                    <a:pt x="550087" y="229616"/>
                  </a:lnTo>
                  <a:lnTo>
                    <a:pt x="551357" y="213995"/>
                  </a:lnTo>
                  <a:close/>
                </a:path>
                <a:path w="702310" h="288290">
                  <a:moveTo>
                    <a:pt x="701725" y="205613"/>
                  </a:moveTo>
                  <a:lnTo>
                    <a:pt x="701217" y="191262"/>
                  </a:lnTo>
                  <a:lnTo>
                    <a:pt x="697407" y="168783"/>
                  </a:lnTo>
                  <a:lnTo>
                    <a:pt x="683437" y="148336"/>
                  </a:lnTo>
                  <a:lnTo>
                    <a:pt x="666546" y="139827"/>
                  </a:lnTo>
                  <a:lnTo>
                    <a:pt x="675055" y="135763"/>
                  </a:lnTo>
                  <a:lnTo>
                    <a:pt x="691565" y="118491"/>
                  </a:lnTo>
                  <a:lnTo>
                    <a:pt x="696518" y="100330"/>
                  </a:lnTo>
                  <a:lnTo>
                    <a:pt x="698169" y="73406"/>
                  </a:lnTo>
                  <a:lnTo>
                    <a:pt x="697280" y="55626"/>
                  </a:lnTo>
                  <a:lnTo>
                    <a:pt x="690041" y="27940"/>
                  </a:lnTo>
                  <a:lnTo>
                    <a:pt x="675436" y="10287"/>
                  </a:lnTo>
                  <a:lnTo>
                    <a:pt x="652576" y="1524"/>
                  </a:lnTo>
                  <a:lnTo>
                    <a:pt x="637971" y="381"/>
                  </a:lnTo>
                  <a:lnTo>
                    <a:pt x="617905" y="2667"/>
                  </a:lnTo>
                  <a:lnTo>
                    <a:pt x="598347" y="13208"/>
                  </a:lnTo>
                  <a:lnTo>
                    <a:pt x="586282" y="33147"/>
                  </a:lnTo>
                  <a:lnTo>
                    <a:pt x="581964" y="54356"/>
                  </a:lnTo>
                  <a:lnTo>
                    <a:pt x="581202" y="71755"/>
                  </a:lnTo>
                  <a:lnTo>
                    <a:pt x="581202" y="79248"/>
                  </a:lnTo>
                  <a:lnTo>
                    <a:pt x="617778" y="79248"/>
                  </a:lnTo>
                  <a:lnTo>
                    <a:pt x="617651" y="70612"/>
                  </a:lnTo>
                  <a:lnTo>
                    <a:pt x="619048" y="54356"/>
                  </a:lnTo>
                  <a:lnTo>
                    <a:pt x="623112" y="42672"/>
                  </a:lnTo>
                  <a:lnTo>
                    <a:pt x="630097" y="35687"/>
                  </a:lnTo>
                  <a:lnTo>
                    <a:pt x="639749" y="33274"/>
                  </a:lnTo>
                  <a:lnTo>
                    <a:pt x="649528" y="36068"/>
                  </a:lnTo>
                  <a:lnTo>
                    <a:pt x="656513" y="44196"/>
                  </a:lnTo>
                  <a:lnTo>
                    <a:pt x="660704" y="57912"/>
                  </a:lnTo>
                  <a:lnTo>
                    <a:pt x="662101" y="76962"/>
                  </a:lnTo>
                  <a:lnTo>
                    <a:pt x="661593" y="89154"/>
                  </a:lnTo>
                  <a:lnTo>
                    <a:pt x="654227" y="112903"/>
                  </a:lnTo>
                  <a:lnTo>
                    <a:pt x="634161" y="121666"/>
                  </a:lnTo>
                  <a:lnTo>
                    <a:pt x="623874" y="122301"/>
                  </a:lnTo>
                  <a:lnTo>
                    <a:pt x="618540" y="122301"/>
                  </a:lnTo>
                  <a:lnTo>
                    <a:pt x="618540" y="155067"/>
                  </a:lnTo>
                  <a:lnTo>
                    <a:pt x="628446" y="154178"/>
                  </a:lnTo>
                  <a:lnTo>
                    <a:pt x="636955" y="154813"/>
                  </a:lnTo>
                  <a:lnTo>
                    <a:pt x="654608" y="165481"/>
                  </a:lnTo>
                  <a:lnTo>
                    <a:pt x="661974" y="190500"/>
                  </a:lnTo>
                  <a:lnTo>
                    <a:pt x="662482" y="202311"/>
                  </a:lnTo>
                  <a:lnTo>
                    <a:pt x="662355" y="209169"/>
                  </a:lnTo>
                  <a:lnTo>
                    <a:pt x="660196" y="231394"/>
                  </a:lnTo>
                  <a:lnTo>
                    <a:pt x="651433" y="250063"/>
                  </a:lnTo>
                  <a:lnTo>
                    <a:pt x="635685" y="254762"/>
                  </a:lnTo>
                  <a:lnTo>
                    <a:pt x="630478" y="254254"/>
                  </a:lnTo>
                  <a:lnTo>
                    <a:pt x="615492" y="241554"/>
                  </a:lnTo>
                  <a:lnTo>
                    <a:pt x="611809" y="223266"/>
                  </a:lnTo>
                  <a:lnTo>
                    <a:pt x="612190" y="214249"/>
                  </a:lnTo>
                  <a:lnTo>
                    <a:pt x="576249" y="214249"/>
                  </a:lnTo>
                  <a:lnTo>
                    <a:pt x="585393" y="264160"/>
                  </a:lnTo>
                  <a:lnTo>
                    <a:pt x="634796" y="288036"/>
                  </a:lnTo>
                  <a:lnTo>
                    <a:pt x="650798" y="286766"/>
                  </a:lnTo>
                  <a:lnTo>
                    <a:pt x="676198" y="276860"/>
                  </a:lnTo>
                  <a:lnTo>
                    <a:pt x="692581" y="256667"/>
                  </a:lnTo>
                  <a:lnTo>
                    <a:pt x="700709" y="225425"/>
                  </a:lnTo>
                  <a:lnTo>
                    <a:pt x="701725" y="205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744" y="422008"/>
              <a:ext cx="376224" cy="3830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9395" y="414273"/>
              <a:ext cx="390525" cy="401955"/>
            </a:xfrm>
            <a:custGeom>
              <a:avLst/>
              <a:gdLst/>
              <a:ahLst/>
              <a:cxnLst/>
              <a:rect l="l" t="t" r="r" b="b"/>
              <a:pathLst>
                <a:path w="390525" h="401955">
                  <a:moveTo>
                    <a:pt x="376643" y="368554"/>
                  </a:moveTo>
                  <a:lnTo>
                    <a:pt x="371817" y="372618"/>
                  </a:lnTo>
                  <a:lnTo>
                    <a:pt x="375513" y="371602"/>
                  </a:lnTo>
                  <a:lnTo>
                    <a:pt x="376643" y="368554"/>
                  </a:lnTo>
                  <a:close/>
                </a:path>
                <a:path w="390525" h="401955">
                  <a:moveTo>
                    <a:pt x="390423" y="508"/>
                  </a:moveTo>
                  <a:lnTo>
                    <a:pt x="0" y="0"/>
                  </a:lnTo>
                  <a:lnTo>
                    <a:pt x="63" y="334518"/>
                  </a:lnTo>
                  <a:lnTo>
                    <a:pt x="393" y="342138"/>
                  </a:lnTo>
                  <a:lnTo>
                    <a:pt x="4813" y="361061"/>
                  </a:lnTo>
                  <a:lnTo>
                    <a:pt x="26492" y="378968"/>
                  </a:lnTo>
                  <a:lnTo>
                    <a:pt x="53721" y="382016"/>
                  </a:lnTo>
                  <a:lnTo>
                    <a:pt x="85293" y="382143"/>
                  </a:lnTo>
                  <a:lnTo>
                    <a:pt x="111823" y="382524"/>
                  </a:lnTo>
                  <a:lnTo>
                    <a:pt x="133832" y="383286"/>
                  </a:lnTo>
                  <a:lnTo>
                    <a:pt x="165823" y="386715"/>
                  </a:lnTo>
                  <a:lnTo>
                    <a:pt x="185813" y="393446"/>
                  </a:lnTo>
                  <a:lnTo>
                    <a:pt x="196265" y="401574"/>
                  </a:lnTo>
                  <a:lnTo>
                    <a:pt x="199224" y="398653"/>
                  </a:lnTo>
                  <a:lnTo>
                    <a:pt x="240690" y="384556"/>
                  </a:lnTo>
                  <a:lnTo>
                    <a:pt x="280822" y="382524"/>
                  </a:lnTo>
                  <a:lnTo>
                    <a:pt x="348310" y="382016"/>
                  </a:lnTo>
                  <a:lnTo>
                    <a:pt x="366001" y="377571"/>
                  </a:lnTo>
                  <a:lnTo>
                    <a:pt x="371817" y="372618"/>
                  </a:lnTo>
                  <a:lnTo>
                    <a:pt x="363207" y="374904"/>
                  </a:lnTo>
                  <a:lnTo>
                    <a:pt x="339242" y="372364"/>
                  </a:lnTo>
                  <a:lnTo>
                    <a:pt x="280339" y="372872"/>
                  </a:lnTo>
                  <a:lnTo>
                    <a:pt x="225234" y="377063"/>
                  </a:lnTo>
                  <a:lnTo>
                    <a:pt x="196265" y="388620"/>
                  </a:lnTo>
                  <a:lnTo>
                    <a:pt x="188277" y="383667"/>
                  </a:lnTo>
                  <a:lnTo>
                    <a:pt x="134378" y="373634"/>
                  </a:lnTo>
                  <a:lnTo>
                    <a:pt x="85369" y="372491"/>
                  </a:lnTo>
                  <a:lnTo>
                    <a:pt x="53721" y="372364"/>
                  </a:lnTo>
                  <a:lnTo>
                    <a:pt x="41833" y="371602"/>
                  </a:lnTo>
                  <a:lnTo>
                    <a:pt x="20294" y="360807"/>
                  </a:lnTo>
                  <a:lnTo>
                    <a:pt x="13398" y="338963"/>
                  </a:lnTo>
                  <a:lnTo>
                    <a:pt x="13233" y="334518"/>
                  </a:lnTo>
                  <a:lnTo>
                    <a:pt x="13538" y="334518"/>
                  </a:lnTo>
                  <a:lnTo>
                    <a:pt x="13538" y="9652"/>
                  </a:lnTo>
                  <a:lnTo>
                    <a:pt x="380695" y="10033"/>
                  </a:lnTo>
                  <a:lnTo>
                    <a:pt x="380695" y="333629"/>
                  </a:lnTo>
                  <a:lnTo>
                    <a:pt x="380047" y="359156"/>
                  </a:lnTo>
                  <a:lnTo>
                    <a:pt x="376643" y="368554"/>
                  </a:lnTo>
                  <a:lnTo>
                    <a:pt x="382892" y="363220"/>
                  </a:lnTo>
                  <a:lnTo>
                    <a:pt x="390423" y="333629"/>
                  </a:lnTo>
                  <a:lnTo>
                    <a:pt x="390423" y="508"/>
                  </a:lnTo>
                  <a:close/>
                </a:path>
              </a:pathLst>
            </a:custGeom>
            <a:solidFill>
              <a:srgbClr val="DE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842" y="246701"/>
              <a:ext cx="191985" cy="680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184" y="246701"/>
              <a:ext cx="240154" cy="680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6668" y="248179"/>
              <a:ext cx="116857" cy="65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23328" y="248285"/>
              <a:ext cx="37465" cy="65405"/>
            </a:xfrm>
            <a:custGeom>
              <a:avLst/>
              <a:gdLst/>
              <a:ahLst/>
              <a:cxnLst/>
              <a:rect l="l" t="t" r="r" b="b"/>
              <a:pathLst>
                <a:path w="37465" h="65404">
                  <a:moveTo>
                    <a:pt x="11607" y="0"/>
                  </a:moveTo>
                  <a:lnTo>
                    <a:pt x="0" y="0"/>
                  </a:lnTo>
                  <a:lnTo>
                    <a:pt x="0" y="65150"/>
                  </a:lnTo>
                  <a:lnTo>
                    <a:pt x="37350" y="65150"/>
                  </a:lnTo>
                  <a:lnTo>
                    <a:pt x="37350" y="52832"/>
                  </a:lnTo>
                  <a:lnTo>
                    <a:pt x="11607" y="528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6058" y="248179"/>
              <a:ext cx="260926" cy="65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12671" y="247904"/>
              <a:ext cx="43180" cy="65405"/>
            </a:xfrm>
            <a:custGeom>
              <a:avLst/>
              <a:gdLst/>
              <a:ahLst/>
              <a:cxnLst/>
              <a:rect l="l" t="t" r="r" b="b"/>
              <a:pathLst>
                <a:path w="43180" h="65404">
                  <a:moveTo>
                    <a:pt x="43180" y="0"/>
                  </a:moveTo>
                  <a:lnTo>
                    <a:pt x="0" y="0"/>
                  </a:lnTo>
                  <a:lnTo>
                    <a:pt x="0" y="12319"/>
                  </a:lnTo>
                  <a:lnTo>
                    <a:pt x="15747" y="12319"/>
                  </a:lnTo>
                  <a:lnTo>
                    <a:pt x="15747" y="65277"/>
                  </a:lnTo>
                  <a:lnTo>
                    <a:pt x="27431" y="65277"/>
                  </a:lnTo>
                  <a:lnTo>
                    <a:pt x="27431" y="12319"/>
                  </a:lnTo>
                  <a:lnTo>
                    <a:pt x="43180" y="123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2751" y="715256"/>
              <a:ext cx="49443" cy="810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1632" y="246701"/>
              <a:ext cx="51916" cy="680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5941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75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19" y="78232"/>
                  </a:lnTo>
                  <a:lnTo>
                    <a:pt x="44119" y="71374"/>
                  </a:lnTo>
                  <a:lnTo>
                    <a:pt x="6019" y="71374"/>
                  </a:lnTo>
                  <a:lnTo>
                    <a:pt x="6019" y="40639"/>
                  </a:lnTo>
                  <a:lnTo>
                    <a:pt x="41287" y="40639"/>
                  </a:lnTo>
                  <a:lnTo>
                    <a:pt x="41287" y="34544"/>
                  </a:lnTo>
                  <a:lnTo>
                    <a:pt x="6019" y="34544"/>
                  </a:lnTo>
                  <a:lnTo>
                    <a:pt x="6019" y="6223"/>
                  </a:lnTo>
                  <a:lnTo>
                    <a:pt x="43675" y="6223"/>
                  </a:lnTo>
                  <a:lnTo>
                    <a:pt x="43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2667" y="716889"/>
              <a:ext cx="49884" cy="778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45934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87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32" y="78232"/>
                  </a:lnTo>
                  <a:lnTo>
                    <a:pt x="44132" y="71374"/>
                  </a:lnTo>
                  <a:lnTo>
                    <a:pt x="6032" y="71374"/>
                  </a:lnTo>
                  <a:lnTo>
                    <a:pt x="6032" y="40639"/>
                  </a:lnTo>
                  <a:lnTo>
                    <a:pt x="41300" y="40639"/>
                  </a:lnTo>
                  <a:lnTo>
                    <a:pt x="41300" y="34544"/>
                  </a:lnTo>
                  <a:lnTo>
                    <a:pt x="6032" y="34544"/>
                  </a:lnTo>
                  <a:lnTo>
                    <a:pt x="6032" y="6223"/>
                  </a:lnTo>
                  <a:lnTo>
                    <a:pt x="43687" y="6223"/>
                  </a:lnTo>
                  <a:lnTo>
                    <a:pt x="43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2583" y="716889"/>
              <a:ext cx="49797" cy="778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9659" y="715256"/>
              <a:ext cx="149661" cy="810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63510" y="716889"/>
              <a:ext cx="170395" cy="778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23583" y="357250"/>
              <a:ext cx="1201420" cy="9525"/>
            </a:xfrm>
            <a:custGeom>
              <a:avLst/>
              <a:gdLst/>
              <a:ahLst/>
              <a:cxnLst/>
              <a:rect l="l" t="t" r="r" b="b"/>
              <a:pathLst>
                <a:path w="1201420" h="9525">
                  <a:moveTo>
                    <a:pt x="9245" y="2032"/>
                  </a:moveTo>
                  <a:lnTo>
                    <a:pt x="7175" y="0"/>
                  </a:lnTo>
                  <a:lnTo>
                    <a:pt x="2070" y="0"/>
                  </a:lnTo>
                  <a:lnTo>
                    <a:pt x="0" y="2032"/>
                  </a:lnTo>
                  <a:lnTo>
                    <a:pt x="0" y="6985"/>
                  </a:lnTo>
                  <a:lnTo>
                    <a:pt x="2070" y="9144"/>
                  </a:lnTo>
                  <a:lnTo>
                    <a:pt x="7175" y="9144"/>
                  </a:lnTo>
                  <a:lnTo>
                    <a:pt x="9245" y="6985"/>
                  </a:lnTo>
                  <a:lnTo>
                    <a:pt x="9245" y="2032"/>
                  </a:lnTo>
                  <a:close/>
                </a:path>
                <a:path w="1201420" h="9525">
                  <a:moveTo>
                    <a:pt x="38315" y="2032"/>
                  </a:moveTo>
                  <a:lnTo>
                    <a:pt x="36245" y="0"/>
                  </a:lnTo>
                  <a:lnTo>
                    <a:pt x="31140" y="0"/>
                  </a:lnTo>
                  <a:lnTo>
                    <a:pt x="29070" y="2032"/>
                  </a:lnTo>
                  <a:lnTo>
                    <a:pt x="29070" y="6985"/>
                  </a:lnTo>
                  <a:lnTo>
                    <a:pt x="31140" y="9144"/>
                  </a:lnTo>
                  <a:lnTo>
                    <a:pt x="36245" y="9144"/>
                  </a:lnTo>
                  <a:lnTo>
                    <a:pt x="38315" y="6985"/>
                  </a:lnTo>
                  <a:lnTo>
                    <a:pt x="38315" y="2032"/>
                  </a:lnTo>
                  <a:close/>
                </a:path>
                <a:path w="1201420" h="9525">
                  <a:moveTo>
                    <a:pt x="67398" y="2032"/>
                  </a:moveTo>
                  <a:lnTo>
                    <a:pt x="65328" y="0"/>
                  </a:lnTo>
                  <a:lnTo>
                    <a:pt x="60223" y="0"/>
                  </a:lnTo>
                  <a:lnTo>
                    <a:pt x="58153" y="2032"/>
                  </a:lnTo>
                  <a:lnTo>
                    <a:pt x="58153" y="6985"/>
                  </a:lnTo>
                  <a:lnTo>
                    <a:pt x="60223" y="9144"/>
                  </a:lnTo>
                  <a:lnTo>
                    <a:pt x="65328" y="9144"/>
                  </a:lnTo>
                  <a:lnTo>
                    <a:pt x="67398" y="6985"/>
                  </a:lnTo>
                  <a:lnTo>
                    <a:pt x="67398" y="2032"/>
                  </a:lnTo>
                  <a:close/>
                </a:path>
                <a:path w="1201420" h="9525">
                  <a:moveTo>
                    <a:pt x="96469" y="2032"/>
                  </a:moveTo>
                  <a:lnTo>
                    <a:pt x="94399" y="0"/>
                  </a:lnTo>
                  <a:lnTo>
                    <a:pt x="89293" y="0"/>
                  </a:lnTo>
                  <a:lnTo>
                    <a:pt x="87223" y="2032"/>
                  </a:lnTo>
                  <a:lnTo>
                    <a:pt x="87223" y="6985"/>
                  </a:lnTo>
                  <a:lnTo>
                    <a:pt x="89293" y="9144"/>
                  </a:lnTo>
                  <a:lnTo>
                    <a:pt x="94399" y="9144"/>
                  </a:lnTo>
                  <a:lnTo>
                    <a:pt x="96469" y="6985"/>
                  </a:lnTo>
                  <a:lnTo>
                    <a:pt x="96469" y="2032"/>
                  </a:lnTo>
                  <a:close/>
                </a:path>
                <a:path w="1201420" h="9525">
                  <a:moveTo>
                    <a:pt x="125539" y="2032"/>
                  </a:moveTo>
                  <a:lnTo>
                    <a:pt x="123482" y="0"/>
                  </a:lnTo>
                  <a:lnTo>
                    <a:pt x="118376" y="0"/>
                  </a:lnTo>
                  <a:lnTo>
                    <a:pt x="116306" y="2032"/>
                  </a:lnTo>
                  <a:lnTo>
                    <a:pt x="116306" y="6985"/>
                  </a:lnTo>
                  <a:lnTo>
                    <a:pt x="118376" y="9144"/>
                  </a:lnTo>
                  <a:lnTo>
                    <a:pt x="123482" y="9144"/>
                  </a:lnTo>
                  <a:lnTo>
                    <a:pt x="125539" y="6985"/>
                  </a:lnTo>
                  <a:lnTo>
                    <a:pt x="125539" y="2032"/>
                  </a:lnTo>
                  <a:close/>
                </a:path>
                <a:path w="1201420" h="9525">
                  <a:moveTo>
                    <a:pt x="154622" y="2032"/>
                  </a:moveTo>
                  <a:lnTo>
                    <a:pt x="152552" y="0"/>
                  </a:lnTo>
                  <a:lnTo>
                    <a:pt x="147447" y="0"/>
                  </a:lnTo>
                  <a:lnTo>
                    <a:pt x="145376" y="2032"/>
                  </a:lnTo>
                  <a:lnTo>
                    <a:pt x="145376" y="6985"/>
                  </a:lnTo>
                  <a:lnTo>
                    <a:pt x="147447" y="9144"/>
                  </a:lnTo>
                  <a:lnTo>
                    <a:pt x="152552" y="9144"/>
                  </a:lnTo>
                  <a:lnTo>
                    <a:pt x="154622" y="6985"/>
                  </a:lnTo>
                  <a:lnTo>
                    <a:pt x="154622" y="2032"/>
                  </a:lnTo>
                  <a:close/>
                </a:path>
                <a:path w="1201420" h="9525">
                  <a:moveTo>
                    <a:pt x="183692" y="2032"/>
                  </a:moveTo>
                  <a:lnTo>
                    <a:pt x="181622" y="0"/>
                  </a:lnTo>
                  <a:lnTo>
                    <a:pt x="176517" y="0"/>
                  </a:lnTo>
                  <a:lnTo>
                    <a:pt x="174447" y="2032"/>
                  </a:lnTo>
                  <a:lnTo>
                    <a:pt x="174447" y="6985"/>
                  </a:lnTo>
                  <a:lnTo>
                    <a:pt x="176517" y="9144"/>
                  </a:lnTo>
                  <a:lnTo>
                    <a:pt x="181622" y="9144"/>
                  </a:lnTo>
                  <a:lnTo>
                    <a:pt x="183692" y="6985"/>
                  </a:lnTo>
                  <a:lnTo>
                    <a:pt x="183692" y="2032"/>
                  </a:lnTo>
                  <a:close/>
                </a:path>
                <a:path w="1201420" h="9525">
                  <a:moveTo>
                    <a:pt x="212775" y="2032"/>
                  </a:moveTo>
                  <a:lnTo>
                    <a:pt x="210705" y="0"/>
                  </a:lnTo>
                  <a:lnTo>
                    <a:pt x="205600" y="0"/>
                  </a:lnTo>
                  <a:lnTo>
                    <a:pt x="203530" y="2032"/>
                  </a:lnTo>
                  <a:lnTo>
                    <a:pt x="203530" y="6985"/>
                  </a:lnTo>
                  <a:lnTo>
                    <a:pt x="205600" y="9144"/>
                  </a:lnTo>
                  <a:lnTo>
                    <a:pt x="210705" y="9144"/>
                  </a:lnTo>
                  <a:lnTo>
                    <a:pt x="212775" y="6985"/>
                  </a:lnTo>
                  <a:lnTo>
                    <a:pt x="212775" y="2032"/>
                  </a:lnTo>
                  <a:close/>
                </a:path>
                <a:path w="1201420" h="9525">
                  <a:moveTo>
                    <a:pt x="241846" y="2032"/>
                  </a:moveTo>
                  <a:lnTo>
                    <a:pt x="239776" y="0"/>
                  </a:lnTo>
                  <a:lnTo>
                    <a:pt x="234670" y="0"/>
                  </a:lnTo>
                  <a:lnTo>
                    <a:pt x="232600" y="2032"/>
                  </a:lnTo>
                  <a:lnTo>
                    <a:pt x="232600" y="6985"/>
                  </a:lnTo>
                  <a:lnTo>
                    <a:pt x="234670" y="9144"/>
                  </a:lnTo>
                  <a:lnTo>
                    <a:pt x="239776" y="9144"/>
                  </a:lnTo>
                  <a:lnTo>
                    <a:pt x="241846" y="6985"/>
                  </a:lnTo>
                  <a:lnTo>
                    <a:pt x="241846" y="2032"/>
                  </a:lnTo>
                  <a:close/>
                </a:path>
                <a:path w="1201420" h="9525">
                  <a:moveTo>
                    <a:pt x="270916" y="2032"/>
                  </a:moveTo>
                  <a:lnTo>
                    <a:pt x="268846" y="0"/>
                  </a:lnTo>
                  <a:lnTo>
                    <a:pt x="263740" y="0"/>
                  </a:lnTo>
                  <a:lnTo>
                    <a:pt x="261683" y="2032"/>
                  </a:lnTo>
                  <a:lnTo>
                    <a:pt x="261683" y="6985"/>
                  </a:lnTo>
                  <a:lnTo>
                    <a:pt x="263740" y="9144"/>
                  </a:lnTo>
                  <a:lnTo>
                    <a:pt x="268846" y="9144"/>
                  </a:lnTo>
                  <a:lnTo>
                    <a:pt x="270916" y="6985"/>
                  </a:lnTo>
                  <a:lnTo>
                    <a:pt x="270916" y="2032"/>
                  </a:lnTo>
                  <a:close/>
                </a:path>
                <a:path w="1201420" h="9525">
                  <a:moveTo>
                    <a:pt x="299999" y="2032"/>
                  </a:moveTo>
                  <a:lnTo>
                    <a:pt x="297929" y="0"/>
                  </a:lnTo>
                  <a:lnTo>
                    <a:pt x="292823" y="0"/>
                  </a:lnTo>
                  <a:lnTo>
                    <a:pt x="290753" y="2032"/>
                  </a:lnTo>
                  <a:lnTo>
                    <a:pt x="290753" y="6985"/>
                  </a:lnTo>
                  <a:lnTo>
                    <a:pt x="292823" y="9144"/>
                  </a:lnTo>
                  <a:lnTo>
                    <a:pt x="297929" y="9144"/>
                  </a:lnTo>
                  <a:lnTo>
                    <a:pt x="299999" y="6985"/>
                  </a:lnTo>
                  <a:lnTo>
                    <a:pt x="299999" y="2032"/>
                  </a:lnTo>
                  <a:close/>
                </a:path>
                <a:path w="1201420" h="9525">
                  <a:moveTo>
                    <a:pt x="329069" y="2032"/>
                  </a:moveTo>
                  <a:lnTo>
                    <a:pt x="326999" y="0"/>
                  </a:lnTo>
                  <a:lnTo>
                    <a:pt x="321894" y="0"/>
                  </a:lnTo>
                  <a:lnTo>
                    <a:pt x="319824" y="2032"/>
                  </a:lnTo>
                  <a:lnTo>
                    <a:pt x="319824" y="6985"/>
                  </a:lnTo>
                  <a:lnTo>
                    <a:pt x="321894" y="9144"/>
                  </a:lnTo>
                  <a:lnTo>
                    <a:pt x="326999" y="9144"/>
                  </a:lnTo>
                  <a:lnTo>
                    <a:pt x="329069" y="6985"/>
                  </a:lnTo>
                  <a:lnTo>
                    <a:pt x="329069" y="2032"/>
                  </a:lnTo>
                  <a:close/>
                </a:path>
                <a:path w="1201420" h="9525">
                  <a:moveTo>
                    <a:pt x="358152" y="2032"/>
                  </a:moveTo>
                  <a:lnTo>
                    <a:pt x="356082" y="0"/>
                  </a:lnTo>
                  <a:lnTo>
                    <a:pt x="350977" y="0"/>
                  </a:lnTo>
                  <a:lnTo>
                    <a:pt x="348907" y="2032"/>
                  </a:lnTo>
                  <a:lnTo>
                    <a:pt x="348907" y="6985"/>
                  </a:lnTo>
                  <a:lnTo>
                    <a:pt x="350977" y="9144"/>
                  </a:lnTo>
                  <a:lnTo>
                    <a:pt x="356082" y="9144"/>
                  </a:lnTo>
                  <a:lnTo>
                    <a:pt x="358152" y="6985"/>
                  </a:lnTo>
                  <a:lnTo>
                    <a:pt x="358152" y="2032"/>
                  </a:lnTo>
                  <a:close/>
                </a:path>
                <a:path w="1201420" h="9525">
                  <a:moveTo>
                    <a:pt x="387223" y="2032"/>
                  </a:moveTo>
                  <a:lnTo>
                    <a:pt x="385152" y="0"/>
                  </a:lnTo>
                  <a:lnTo>
                    <a:pt x="380047" y="0"/>
                  </a:lnTo>
                  <a:lnTo>
                    <a:pt x="377977" y="2032"/>
                  </a:lnTo>
                  <a:lnTo>
                    <a:pt x="377977" y="6985"/>
                  </a:lnTo>
                  <a:lnTo>
                    <a:pt x="380047" y="9144"/>
                  </a:lnTo>
                  <a:lnTo>
                    <a:pt x="385152" y="9144"/>
                  </a:lnTo>
                  <a:lnTo>
                    <a:pt x="387223" y="6985"/>
                  </a:lnTo>
                  <a:lnTo>
                    <a:pt x="387223" y="2032"/>
                  </a:lnTo>
                  <a:close/>
                </a:path>
                <a:path w="1201420" h="9525">
                  <a:moveTo>
                    <a:pt x="416293" y="2032"/>
                  </a:moveTo>
                  <a:lnTo>
                    <a:pt x="414223" y="0"/>
                  </a:lnTo>
                  <a:lnTo>
                    <a:pt x="409117" y="0"/>
                  </a:lnTo>
                  <a:lnTo>
                    <a:pt x="407047" y="2032"/>
                  </a:lnTo>
                  <a:lnTo>
                    <a:pt x="407047" y="6985"/>
                  </a:lnTo>
                  <a:lnTo>
                    <a:pt x="409117" y="9144"/>
                  </a:lnTo>
                  <a:lnTo>
                    <a:pt x="414223" y="9144"/>
                  </a:lnTo>
                  <a:lnTo>
                    <a:pt x="416293" y="6985"/>
                  </a:lnTo>
                  <a:lnTo>
                    <a:pt x="416293" y="2032"/>
                  </a:lnTo>
                  <a:close/>
                </a:path>
                <a:path w="1201420" h="9525">
                  <a:moveTo>
                    <a:pt x="445376" y="2032"/>
                  </a:moveTo>
                  <a:lnTo>
                    <a:pt x="443306" y="0"/>
                  </a:lnTo>
                  <a:lnTo>
                    <a:pt x="438200" y="0"/>
                  </a:lnTo>
                  <a:lnTo>
                    <a:pt x="436130" y="2032"/>
                  </a:lnTo>
                  <a:lnTo>
                    <a:pt x="436130" y="6985"/>
                  </a:lnTo>
                  <a:lnTo>
                    <a:pt x="438200" y="9144"/>
                  </a:lnTo>
                  <a:lnTo>
                    <a:pt x="443306" y="9144"/>
                  </a:lnTo>
                  <a:lnTo>
                    <a:pt x="445376" y="6985"/>
                  </a:lnTo>
                  <a:lnTo>
                    <a:pt x="445376" y="2032"/>
                  </a:lnTo>
                  <a:close/>
                </a:path>
                <a:path w="1201420" h="9525">
                  <a:moveTo>
                    <a:pt x="474446" y="2032"/>
                  </a:moveTo>
                  <a:lnTo>
                    <a:pt x="472376" y="0"/>
                  </a:lnTo>
                  <a:lnTo>
                    <a:pt x="467271" y="0"/>
                  </a:lnTo>
                  <a:lnTo>
                    <a:pt x="465201" y="2032"/>
                  </a:lnTo>
                  <a:lnTo>
                    <a:pt x="465201" y="6985"/>
                  </a:lnTo>
                  <a:lnTo>
                    <a:pt x="467271" y="9144"/>
                  </a:lnTo>
                  <a:lnTo>
                    <a:pt x="472376" y="9144"/>
                  </a:lnTo>
                  <a:lnTo>
                    <a:pt x="474446" y="6985"/>
                  </a:lnTo>
                  <a:lnTo>
                    <a:pt x="474446" y="2032"/>
                  </a:lnTo>
                  <a:close/>
                </a:path>
                <a:path w="1201420" h="9525">
                  <a:moveTo>
                    <a:pt x="503529" y="2032"/>
                  </a:moveTo>
                  <a:lnTo>
                    <a:pt x="501459" y="0"/>
                  </a:lnTo>
                  <a:lnTo>
                    <a:pt x="496354" y="0"/>
                  </a:lnTo>
                  <a:lnTo>
                    <a:pt x="494284" y="2032"/>
                  </a:lnTo>
                  <a:lnTo>
                    <a:pt x="494284" y="6985"/>
                  </a:lnTo>
                  <a:lnTo>
                    <a:pt x="496354" y="9144"/>
                  </a:lnTo>
                  <a:lnTo>
                    <a:pt x="501459" y="9144"/>
                  </a:lnTo>
                  <a:lnTo>
                    <a:pt x="503529" y="6985"/>
                  </a:lnTo>
                  <a:lnTo>
                    <a:pt x="503529" y="2032"/>
                  </a:lnTo>
                  <a:close/>
                </a:path>
                <a:path w="1201420" h="9525">
                  <a:moveTo>
                    <a:pt x="532599" y="2032"/>
                  </a:moveTo>
                  <a:lnTo>
                    <a:pt x="530529" y="0"/>
                  </a:lnTo>
                  <a:lnTo>
                    <a:pt x="525424" y="0"/>
                  </a:lnTo>
                  <a:lnTo>
                    <a:pt x="523354" y="2032"/>
                  </a:lnTo>
                  <a:lnTo>
                    <a:pt x="523354" y="6985"/>
                  </a:lnTo>
                  <a:lnTo>
                    <a:pt x="525424" y="9144"/>
                  </a:lnTo>
                  <a:lnTo>
                    <a:pt x="530529" y="9144"/>
                  </a:lnTo>
                  <a:lnTo>
                    <a:pt x="532599" y="6985"/>
                  </a:lnTo>
                  <a:lnTo>
                    <a:pt x="532599" y="2032"/>
                  </a:lnTo>
                  <a:close/>
                </a:path>
                <a:path w="1201420" h="9525">
                  <a:moveTo>
                    <a:pt x="561670" y="2032"/>
                  </a:moveTo>
                  <a:lnTo>
                    <a:pt x="559600" y="0"/>
                  </a:lnTo>
                  <a:lnTo>
                    <a:pt x="554494" y="0"/>
                  </a:lnTo>
                  <a:lnTo>
                    <a:pt x="552424" y="2032"/>
                  </a:lnTo>
                  <a:lnTo>
                    <a:pt x="552424" y="6985"/>
                  </a:lnTo>
                  <a:lnTo>
                    <a:pt x="554494" y="9144"/>
                  </a:lnTo>
                  <a:lnTo>
                    <a:pt x="559600" y="9144"/>
                  </a:lnTo>
                  <a:lnTo>
                    <a:pt x="561670" y="6985"/>
                  </a:lnTo>
                  <a:lnTo>
                    <a:pt x="561670" y="2032"/>
                  </a:lnTo>
                  <a:close/>
                </a:path>
                <a:path w="1201420" h="9525">
                  <a:moveTo>
                    <a:pt x="590740" y="2032"/>
                  </a:moveTo>
                  <a:lnTo>
                    <a:pt x="588683" y="0"/>
                  </a:lnTo>
                  <a:lnTo>
                    <a:pt x="583577" y="0"/>
                  </a:lnTo>
                  <a:lnTo>
                    <a:pt x="581507" y="2032"/>
                  </a:lnTo>
                  <a:lnTo>
                    <a:pt x="581507" y="6985"/>
                  </a:lnTo>
                  <a:lnTo>
                    <a:pt x="583577" y="9144"/>
                  </a:lnTo>
                  <a:lnTo>
                    <a:pt x="588683" y="9144"/>
                  </a:lnTo>
                  <a:lnTo>
                    <a:pt x="590740" y="6985"/>
                  </a:lnTo>
                  <a:lnTo>
                    <a:pt x="590740" y="2032"/>
                  </a:lnTo>
                  <a:close/>
                </a:path>
                <a:path w="1201420" h="9525">
                  <a:moveTo>
                    <a:pt x="619823" y="2032"/>
                  </a:moveTo>
                  <a:lnTo>
                    <a:pt x="617753" y="0"/>
                  </a:lnTo>
                  <a:lnTo>
                    <a:pt x="612648" y="0"/>
                  </a:lnTo>
                  <a:lnTo>
                    <a:pt x="610577" y="2032"/>
                  </a:lnTo>
                  <a:lnTo>
                    <a:pt x="610577" y="6985"/>
                  </a:lnTo>
                  <a:lnTo>
                    <a:pt x="612648" y="9144"/>
                  </a:lnTo>
                  <a:lnTo>
                    <a:pt x="617753" y="9144"/>
                  </a:lnTo>
                  <a:lnTo>
                    <a:pt x="619823" y="6985"/>
                  </a:lnTo>
                  <a:lnTo>
                    <a:pt x="619823" y="2032"/>
                  </a:lnTo>
                  <a:close/>
                </a:path>
                <a:path w="1201420" h="9525">
                  <a:moveTo>
                    <a:pt x="648893" y="2032"/>
                  </a:moveTo>
                  <a:lnTo>
                    <a:pt x="646836" y="0"/>
                  </a:lnTo>
                  <a:lnTo>
                    <a:pt x="641731" y="0"/>
                  </a:lnTo>
                  <a:lnTo>
                    <a:pt x="639660" y="2032"/>
                  </a:lnTo>
                  <a:lnTo>
                    <a:pt x="639660" y="6985"/>
                  </a:lnTo>
                  <a:lnTo>
                    <a:pt x="641731" y="9144"/>
                  </a:lnTo>
                  <a:lnTo>
                    <a:pt x="646836" y="9144"/>
                  </a:lnTo>
                  <a:lnTo>
                    <a:pt x="648893" y="6985"/>
                  </a:lnTo>
                  <a:lnTo>
                    <a:pt x="648893" y="2032"/>
                  </a:lnTo>
                  <a:close/>
                </a:path>
                <a:path w="1201420" h="9525">
                  <a:moveTo>
                    <a:pt x="677976" y="2032"/>
                  </a:moveTo>
                  <a:lnTo>
                    <a:pt x="675906" y="0"/>
                  </a:lnTo>
                  <a:lnTo>
                    <a:pt x="670801" y="0"/>
                  </a:lnTo>
                  <a:lnTo>
                    <a:pt x="668731" y="2032"/>
                  </a:lnTo>
                  <a:lnTo>
                    <a:pt x="668731" y="6985"/>
                  </a:lnTo>
                  <a:lnTo>
                    <a:pt x="670801" y="9144"/>
                  </a:lnTo>
                  <a:lnTo>
                    <a:pt x="675906" y="9144"/>
                  </a:lnTo>
                  <a:lnTo>
                    <a:pt x="677976" y="6985"/>
                  </a:lnTo>
                  <a:lnTo>
                    <a:pt x="677976" y="2032"/>
                  </a:lnTo>
                  <a:close/>
                </a:path>
                <a:path w="1201420" h="9525">
                  <a:moveTo>
                    <a:pt x="707047" y="2032"/>
                  </a:moveTo>
                  <a:lnTo>
                    <a:pt x="704977" y="0"/>
                  </a:lnTo>
                  <a:lnTo>
                    <a:pt x="699871" y="0"/>
                  </a:lnTo>
                  <a:lnTo>
                    <a:pt x="697801" y="2032"/>
                  </a:lnTo>
                  <a:lnTo>
                    <a:pt x="697801" y="6985"/>
                  </a:lnTo>
                  <a:lnTo>
                    <a:pt x="699871" y="9144"/>
                  </a:lnTo>
                  <a:lnTo>
                    <a:pt x="704977" y="9144"/>
                  </a:lnTo>
                  <a:lnTo>
                    <a:pt x="707047" y="6985"/>
                  </a:lnTo>
                  <a:lnTo>
                    <a:pt x="707047" y="2032"/>
                  </a:lnTo>
                  <a:close/>
                </a:path>
                <a:path w="1201420" h="9525">
                  <a:moveTo>
                    <a:pt x="736117" y="2032"/>
                  </a:moveTo>
                  <a:lnTo>
                    <a:pt x="734047" y="0"/>
                  </a:lnTo>
                  <a:lnTo>
                    <a:pt x="728941" y="0"/>
                  </a:lnTo>
                  <a:lnTo>
                    <a:pt x="726884" y="2032"/>
                  </a:lnTo>
                  <a:lnTo>
                    <a:pt x="726884" y="6985"/>
                  </a:lnTo>
                  <a:lnTo>
                    <a:pt x="728941" y="9144"/>
                  </a:lnTo>
                  <a:lnTo>
                    <a:pt x="734047" y="9144"/>
                  </a:lnTo>
                  <a:lnTo>
                    <a:pt x="736117" y="6985"/>
                  </a:lnTo>
                  <a:lnTo>
                    <a:pt x="736117" y="2032"/>
                  </a:lnTo>
                  <a:close/>
                </a:path>
                <a:path w="1201420" h="9525">
                  <a:moveTo>
                    <a:pt x="765200" y="2032"/>
                  </a:moveTo>
                  <a:lnTo>
                    <a:pt x="763130" y="0"/>
                  </a:lnTo>
                  <a:lnTo>
                    <a:pt x="758024" y="0"/>
                  </a:lnTo>
                  <a:lnTo>
                    <a:pt x="755954" y="2032"/>
                  </a:lnTo>
                  <a:lnTo>
                    <a:pt x="755954" y="6985"/>
                  </a:lnTo>
                  <a:lnTo>
                    <a:pt x="758024" y="9144"/>
                  </a:lnTo>
                  <a:lnTo>
                    <a:pt x="763130" y="9144"/>
                  </a:lnTo>
                  <a:lnTo>
                    <a:pt x="765200" y="6985"/>
                  </a:lnTo>
                  <a:lnTo>
                    <a:pt x="765200" y="2032"/>
                  </a:lnTo>
                  <a:close/>
                </a:path>
                <a:path w="1201420" h="9525">
                  <a:moveTo>
                    <a:pt x="794270" y="2032"/>
                  </a:moveTo>
                  <a:lnTo>
                    <a:pt x="792213" y="0"/>
                  </a:lnTo>
                  <a:lnTo>
                    <a:pt x="787095" y="0"/>
                  </a:lnTo>
                  <a:lnTo>
                    <a:pt x="785037" y="2032"/>
                  </a:lnTo>
                  <a:lnTo>
                    <a:pt x="785037" y="6985"/>
                  </a:lnTo>
                  <a:lnTo>
                    <a:pt x="787095" y="9144"/>
                  </a:lnTo>
                  <a:lnTo>
                    <a:pt x="792213" y="9144"/>
                  </a:lnTo>
                  <a:lnTo>
                    <a:pt x="794270" y="6985"/>
                  </a:lnTo>
                  <a:lnTo>
                    <a:pt x="794270" y="2032"/>
                  </a:lnTo>
                  <a:close/>
                </a:path>
                <a:path w="1201420" h="9525">
                  <a:moveTo>
                    <a:pt x="823353" y="2032"/>
                  </a:moveTo>
                  <a:lnTo>
                    <a:pt x="821283" y="0"/>
                  </a:lnTo>
                  <a:lnTo>
                    <a:pt x="816178" y="0"/>
                  </a:lnTo>
                  <a:lnTo>
                    <a:pt x="814108" y="2032"/>
                  </a:lnTo>
                  <a:lnTo>
                    <a:pt x="814108" y="6985"/>
                  </a:lnTo>
                  <a:lnTo>
                    <a:pt x="816178" y="9144"/>
                  </a:lnTo>
                  <a:lnTo>
                    <a:pt x="821283" y="9144"/>
                  </a:lnTo>
                  <a:lnTo>
                    <a:pt x="823353" y="6985"/>
                  </a:lnTo>
                  <a:lnTo>
                    <a:pt x="823353" y="2032"/>
                  </a:lnTo>
                  <a:close/>
                </a:path>
                <a:path w="1201420" h="9525">
                  <a:moveTo>
                    <a:pt x="852424" y="2032"/>
                  </a:moveTo>
                  <a:lnTo>
                    <a:pt x="850353" y="0"/>
                  </a:lnTo>
                  <a:lnTo>
                    <a:pt x="845248" y="0"/>
                  </a:lnTo>
                  <a:lnTo>
                    <a:pt x="843178" y="2032"/>
                  </a:lnTo>
                  <a:lnTo>
                    <a:pt x="843178" y="6985"/>
                  </a:lnTo>
                  <a:lnTo>
                    <a:pt x="845248" y="9144"/>
                  </a:lnTo>
                  <a:lnTo>
                    <a:pt x="850353" y="9144"/>
                  </a:lnTo>
                  <a:lnTo>
                    <a:pt x="852424" y="6985"/>
                  </a:lnTo>
                  <a:lnTo>
                    <a:pt x="852424" y="2032"/>
                  </a:lnTo>
                  <a:close/>
                </a:path>
                <a:path w="1201420" h="9525">
                  <a:moveTo>
                    <a:pt x="881507" y="2032"/>
                  </a:moveTo>
                  <a:lnTo>
                    <a:pt x="879436" y="0"/>
                  </a:lnTo>
                  <a:lnTo>
                    <a:pt x="874331" y="0"/>
                  </a:lnTo>
                  <a:lnTo>
                    <a:pt x="872261" y="2032"/>
                  </a:lnTo>
                  <a:lnTo>
                    <a:pt x="872261" y="6985"/>
                  </a:lnTo>
                  <a:lnTo>
                    <a:pt x="874331" y="9144"/>
                  </a:lnTo>
                  <a:lnTo>
                    <a:pt x="879436" y="9144"/>
                  </a:lnTo>
                  <a:lnTo>
                    <a:pt x="881507" y="6985"/>
                  </a:lnTo>
                  <a:lnTo>
                    <a:pt x="881507" y="2032"/>
                  </a:lnTo>
                  <a:close/>
                </a:path>
                <a:path w="1201420" h="9525">
                  <a:moveTo>
                    <a:pt x="910577" y="2032"/>
                  </a:moveTo>
                  <a:lnTo>
                    <a:pt x="908507" y="0"/>
                  </a:lnTo>
                  <a:lnTo>
                    <a:pt x="903401" y="0"/>
                  </a:lnTo>
                  <a:lnTo>
                    <a:pt x="901331" y="2032"/>
                  </a:lnTo>
                  <a:lnTo>
                    <a:pt x="901331" y="6985"/>
                  </a:lnTo>
                  <a:lnTo>
                    <a:pt x="903401" y="9144"/>
                  </a:lnTo>
                  <a:lnTo>
                    <a:pt x="908507" y="9144"/>
                  </a:lnTo>
                  <a:lnTo>
                    <a:pt x="910577" y="6985"/>
                  </a:lnTo>
                  <a:lnTo>
                    <a:pt x="910577" y="2032"/>
                  </a:lnTo>
                  <a:close/>
                </a:path>
                <a:path w="1201420" h="9525">
                  <a:moveTo>
                    <a:pt x="939647" y="2032"/>
                  </a:moveTo>
                  <a:lnTo>
                    <a:pt x="937577" y="0"/>
                  </a:lnTo>
                  <a:lnTo>
                    <a:pt x="932472" y="0"/>
                  </a:lnTo>
                  <a:lnTo>
                    <a:pt x="930402" y="2032"/>
                  </a:lnTo>
                  <a:lnTo>
                    <a:pt x="930402" y="6985"/>
                  </a:lnTo>
                  <a:lnTo>
                    <a:pt x="932472" y="9144"/>
                  </a:lnTo>
                  <a:lnTo>
                    <a:pt x="937577" y="9144"/>
                  </a:lnTo>
                  <a:lnTo>
                    <a:pt x="939647" y="6985"/>
                  </a:lnTo>
                  <a:lnTo>
                    <a:pt x="939647" y="2032"/>
                  </a:lnTo>
                  <a:close/>
                </a:path>
                <a:path w="1201420" h="9525">
                  <a:moveTo>
                    <a:pt x="968730" y="2032"/>
                  </a:moveTo>
                  <a:lnTo>
                    <a:pt x="966660" y="0"/>
                  </a:lnTo>
                  <a:lnTo>
                    <a:pt x="961555" y="0"/>
                  </a:lnTo>
                  <a:lnTo>
                    <a:pt x="959485" y="2032"/>
                  </a:lnTo>
                  <a:lnTo>
                    <a:pt x="959485" y="6985"/>
                  </a:lnTo>
                  <a:lnTo>
                    <a:pt x="961555" y="9144"/>
                  </a:lnTo>
                  <a:lnTo>
                    <a:pt x="966660" y="9144"/>
                  </a:lnTo>
                  <a:lnTo>
                    <a:pt x="968730" y="6985"/>
                  </a:lnTo>
                  <a:lnTo>
                    <a:pt x="968730" y="2032"/>
                  </a:lnTo>
                  <a:close/>
                </a:path>
                <a:path w="1201420" h="9525">
                  <a:moveTo>
                    <a:pt x="997800" y="2032"/>
                  </a:moveTo>
                  <a:lnTo>
                    <a:pt x="995730" y="0"/>
                  </a:lnTo>
                  <a:lnTo>
                    <a:pt x="990625" y="0"/>
                  </a:lnTo>
                  <a:lnTo>
                    <a:pt x="988555" y="2032"/>
                  </a:lnTo>
                  <a:lnTo>
                    <a:pt x="988555" y="6985"/>
                  </a:lnTo>
                  <a:lnTo>
                    <a:pt x="990625" y="9144"/>
                  </a:lnTo>
                  <a:lnTo>
                    <a:pt x="995730" y="9144"/>
                  </a:lnTo>
                  <a:lnTo>
                    <a:pt x="997800" y="6985"/>
                  </a:lnTo>
                  <a:lnTo>
                    <a:pt x="997800" y="2032"/>
                  </a:lnTo>
                  <a:close/>
                </a:path>
                <a:path w="1201420" h="9525">
                  <a:moveTo>
                    <a:pt x="1026883" y="2032"/>
                  </a:moveTo>
                  <a:lnTo>
                    <a:pt x="1024813" y="0"/>
                  </a:lnTo>
                  <a:lnTo>
                    <a:pt x="1019708" y="0"/>
                  </a:lnTo>
                  <a:lnTo>
                    <a:pt x="1017638" y="2032"/>
                  </a:lnTo>
                  <a:lnTo>
                    <a:pt x="1017638" y="6985"/>
                  </a:lnTo>
                  <a:lnTo>
                    <a:pt x="1019708" y="9144"/>
                  </a:lnTo>
                  <a:lnTo>
                    <a:pt x="1024813" y="9144"/>
                  </a:lnTo>
                  <a:lnTo>
                    <a:pt x="1026883" y="6985"/>
                  </a:lnTo>
                  <a:lnTo>
                    <a:pt x="1026883" y="2032"/>
                  </a:lnTo>
                  <a:close/>
                </a:path>
                <a:path w="1201420" h="9525">
                  <a:moveTo>
                    <a:pt x="1055941" y="2032"/>
                  </a:moveTo>
                  <a:lnTo>
                    <a:pt x="1053909" y="0"/>
                  </a:lnTo>
                  <a:lnTo>
                    <a:pt x="1048829" y="0"/>
                  </a:lnTo>
                  <a:lnTo>
                    <a:pt x="1046670" y="2032"/>
                  </a:lnTo>
                  <a:lnTo>
                    <a:pt x="1046670" y="6985"/>
                  </a:lnTo>
                  <a:lnTo>
                    <a:pt x="1048829" y="9144"/>
                  </a:lnTo>
                  <a:lnTo>
                    <a:pt x="1053909" y="9144"/>
                  </a:lnTo>
                  <a:lnTo>
                    <a:pt x="1055941" y="6985"/>
                  </a:lnTo>
                  <a:lnTo>
                    <a:pt x="1055941" y="2032"/>
                  </a:lnTo>
                  <a:close/>
                </a:path>
                <a:path w="1201420" h="9525">
                  <a:moveTo>
                    <a:pt x="1085024" y="2032"/>
                  </a:moveTo>
                  <a:lnTo>
                    <a:pt x="1082992" y="0"/>
                  </a:lnTo>
                  <a:lnTo>
                    <a:pt x="1077912" y="0"/>
                  </a:lnTo>
                  <a:lnTo>
                    <a:pt x="1075753" y="2032"/>
                  </a:lnTo>
                  <a:lnTo>
                    <a:pt x="1075753" y="6985"/>
                  </a:lnTo>
                  <a:lnTo>
                    <a:pt x="1077912" y="9144"/>
                  </a:lnTo>
                  <a:lnTo>
                    <a:pt x="1082992" y="9144"/>
                  </a:lnTo>
                  <a:lnTo>
                    <a:pt x="1085024" y="6985"/>
                  </a:lnTo>
                  <a:lnTo>
                    <a:pt x="1085024" y="2032"/>
                  </a:lnTo>
                  <a:close/>
                </a:path>
                <a:path w="1201420" h="9525">
                  <a:moveTo>
                    <a:pt x="1114107" y="2032"/>
                  </a:moveTo>
                  <a:lnTo>
                    <a:pt x="1112075" y="0"/>
                  </a:lnTo>
                  <a:lnTo>
                    <a:pt x="1106868" y="0"/>
                  </a:lnTo>
                  <a:lnTo>
                    <a:pt x="1104836" y="2032"/>
                  </a:lnTo>
                  <a:lnTo>
                    <a:pt x="1104836" y="6985"/>
                  </a:lnTo>
                  <a:lnTo>
                    <a:pt x="1106868" y="9144"/>
                  </a:lnTo>
                  <a:lnTo>
                    <a:pt x="1112075" y="9144"/>
                  </a:lnTo>
                  <a:lnTo>
                    <a:pt x="1114107" y="6985"/>
                  </a:lnTo>
                  <a:lnTo>
                    <a:pt x="1114107" y="2032"/>
                  </a:lnTo>
                  <a:close/>
                </a:path>
                <a:path w="1201420" h="9525">
                  <a:moveTo>
                    <a:pt x="1143190" y="2032"/>
                  </a:moveTo>
                  <a:lnTo>
                    <a:pt x="1141158" y="0"/>
                  </a:lnTo>
                  <a:lnTo>
                    <a:pt x="1135951" y="0"/>
                  </a:lnTo>
                  <a:lnTo>
                    <a:pt x="1133919" y="2032"/>
                  </a:lnTo>
                  <a:lnTo>
                    <a:pt x="1133919" y="6985"/>
                  </a:lnTo>
                  <a:lnTo>
                    <a:pt x="1135951" y="9144"/>
                  </a:lnTo>
                  <a:lnTo>
                    <a:pt x="1141158" y="9144"/>
                  </a:lnTo>
                  <a:lnTo>
                    <a:pt x="1143190" y="6985"/>
                  </a:lnTo>
                  <a:lnTo>
                    <a:pt x="1143190" y="2032"/>
                  </a:lnTo>
                  <a:close/>
                </a:path>
                <a:path w="1201420" h="9525">
                  <a:moveTo>
                    <a:pt x="1172273" y="2032"/>
                  </a:moveTo>
                  <a:lnTo>
                    <a:pt x="1170241" y="0"/>
                  </a:lnTo>
                  <a:lnTo>
                    <a:pt x="1165034" y="0"/>
                  </a:lnTo>
                  <a:lnTo>
                    <a:pt x="1163002" y="2032"/>
                  </a:lnTo>
                  <a:lnTo>
                    <a:pt x="1163002" y="6985"/>
                  </a:lnTo>
                  <a:lnTo>
                    <a:pt x="1165034" y="9144"/>
                  </a:lnTo>
                  <a:lnTo>
                    <a:pt x="1170241" y="9144"/>
                  </a:lnTo>
                  <a:lnTo>
                    <a:pt x="1172273" y="6985"/>
                  </a:lnTo>
                  <a:lnTo>
                    <a:pt x="1172273" y="2032"/>
                  </a:lnTo>
                  <a:close/>
                </a:path>
                <a:path w="1201420" h="9525">
                  <a:moveTo>
                    <a:pt x="1201356" y="2032"/>
                  </a:moveTo>
                  <a:lnTo>
                    <a:pt x="1199197" y="0"/>
                  </a:lnTo>
                  <a:lnTo>
                    <a:pt x="1194117" y="0"/>
                  </a:lnTo>
                  <a:lnTo>
                    <a:pt x="1192085" y="2032"/>
                  </a:lnTo>
                  <a:lnTo>
                    <a:pt x="1192085" y="6985"/>
                  </a:lnTo>
                  <a:lnTo>
                    <a:pt x="1194117" y="9144"/>
                  </a:lnTo>
                  <a:lnTo>
                    <a:pt x="1199197" y="9144"/>
                  </a:lnTo>
                  <a:lnTo>
                    <a:pt x="1201356" y="6985"/>
                  </a:lnTo>
                  <a:lnTo>
                    <a:pt x="1201356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9733" r="45109" b="11304"/>
          <a:stretch/>
        </p:blipFill>
        <p:spPr bwMode="auto">
          <a:xfrm>
            <a:off x="5187435" y="1143000"/>
            <a:ext cx="3863674" cy="5524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8" t="45589" r="32410" b="30769"/>
          <a:stretch/>
        </p:blipFill>
        <p:spPr bwMode="auto">
          <a:xfrm>
            <a:off x="1676400" y="2590800"/>
            <a:ext cx="2321011" cy="234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3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-12738"/>
            <a:ext cx="9169400" cy="841375"/>
            <a:chOff x="-12700" y="-12738"/>
            <a:chExt cx="9169400" cy="841375"/>
          </a:xfrm>
        </p:grpSpPr>
        <p:sp>
          <p:nvSpPr>
            <p:cNvPr id="3" name="object 3"/>
            <p:cNvSpPr/>
            <p:nvPr/>
          </p:nvSpPr>
          <p:spPr>
            <a:xfrm>
              <a:off x="0" y="-38"/>
              <a:ext cx="9144000" cy="815975"/>
            </a:xfrm>
            <a:custGeom>
              <a:avLst/>
              <a:gdLst/>
              <a:ahLst/>
              <a:cxnLst/>
              <a:rect l="l" t="t" r="r" b="b"/>
              <a:pathLst>
                <a:path w="9144000" h="815975">
                  <a:moveTo>
                    <a:pt x="9144000" y="0"/>
                  </a:moveTo>
                  <a:lnTo>
                    <a:pt x="0" y="0"/>
                  </a:lnTo>
                  <a:lnTo>
                    <a:pt x="0" y="815886"/>
                  </a:lnTo>
                  <a:lnTo>
                    <a:pt x="9144000" y="81588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E5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-38"/>
              <a:ext cx="9144000" cy="815975"/>
            </a:xfrm>
            <a:custGeom>
              <a:avLst/>
              <a:gdLst/>
              <a:ahLst/>
              <a:cxnLst/>
              <a:rect l="l" t="t" r="r" b="b"/>
              <a:pathLst>
                <a:path w="9144000" h="815975">
                  <a:moveTo>
                    <a:pt x="0" y="815886"/>
                  </a:moveTo>
                  <a:lnTo>
                    <a:pt x="9144000" y="81588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15886"/>
                  </a:lnTo>
                  <a:close/>
                </a:path>
              </a:pathLst>
            </a:custGeom>
            <a:ln w="254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9940" marR="5080" algn="r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Dipartimento</a:t>
            </a:r>
            <a:r>
              <a:rPr spc="-140" dirty="0"/>
              <a:t> </a:t>
            </a:r>
            <a:r>
              <a:rPr spc="-90" dirty="0"/>
              <a:t>di</a:t>
            </a:r>
            <a:r>
              <a:rPr spc="-114" dirty="0"/>
              <a:t> </a:t>
            </a:r>
            <a:r>
              <a:rPr spc="-100" dirty="0"/>
              <a:t>Prevenzione</a:t>
            </a:r>
          </a:p>
          <a:p>
            <a:pPr marL="4599940" marR="5080" algn="r">
              <a:lnSpc>
                <a:spcPct val="100000"/>
              </a:lnSpc>
            </a:pPr>
            <a:r>
              <a:rPr spc="-30" dirty="0"/>
              <a:t>Spisal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08025" y="118685"/>
            <a:ext cx="909319" cy="569595"/>
            <a:chOff x="208025" y="118685"/>
            <a:chExt cx="909319" cy="569595"/>
          </a:xfrm>
        </p:grpSpPr>
        <p:sp>
          <p:nvSpPr>
            <p:cNvPr id="7" name="object 7"/>
            <p:cNvSpPr/>
            <p:nvPr/>
          </p:nvSpPr>
          <p:spPr>
            <a:xfrm>
              <a:off x="590842" y="282955"/>
              <a:ext cx="526415" cy="288290"/>
            </a:xfrm>
            <a:custGeom>
              <a:avLst/>
              <a:gdLst/>
              <a:ahLst/>
              <a:cxnLst/>
              <a:rect l="l" t="t" r="r" b="b"/>
              <a:pathLst>
                <a:path w="526415" h="288290">
                  <a:moveTo>
                    <a:pt x="98399" y="3822"/>
                  </a:moveTo>
                  <a:lnTo>
                    <a:pt x="70129" y="3822"/>
                  </a:lnTo>
                  <a:lnTo>
                    <a:pt x="70129" y="207772"/>
                  </a:lnTo>
                  <a:lnTo>
                    <a:pt x="69862" y="220218"/>
                  </a:lnTo>
                  <a:lnTo>
                    <a:pt x="65963" y="243967"/>
                  </a:lnTo>
                  <a:lnTo>
                    <a:pt x="49339" y="252730"/>
                  </a:lnTo>
                  <a:lnTo>
                    <a:pt x="43548" y="252095"/>
                  </a:lnTo>
                  <a:lnTo>
                    <a:pt x="30607" y="236474"/>
                  </a:lnTo>
                  <a:lnTo>
                    <a:pt x="28536" y="216281"/>
                  </a:lnTo>
                  <a:lnTo>
                    <a:pt x="28270" y="202311"/>
                  </a:lnTo>
                  <a:lnTo>
                    <a:pt x="28270" y="3822"/>
                  </a:lnTo>
                  <a:lnTo>
                    <a:pt x="0" y="3822"/>
                  </a:lnTo>
                  <a:lnTo>
                    <a:pt x="0" y="202311"/>
                  </a:lnTo>
                  <a:lnTo>
                    <a:pt x="508" y="223520"/>
                  </a:lnTo>
                  <a:lnTo>
                    <a:pt x="4597" y="254635"/>
                  </a:lnTo>
                  <a:lnTo>
                    <a:pt x="15125" y="274828"/>
                  </a:lnTo>
                  <a:lnTo>
                    <a:pt x="35433" y="286766"/>
                  </a:lnTo>
                  <a:lnTo>
                    <a:pt x="48780" y="288163"/>
                  </a:lnTo>
                  <a:lnTo>
                    <a:pt x="61036" y="287020"/>
                  </a:lnTo>
                  <a:lnTo>
                    <a:pt x="80505" y="277876"/>
                  </a:lnTo>
                  <a:lnTo>
                    <a:pt x="92392" y="259842"/>
                  </a:lnTo>
                  <a:lnTo>
                    <a:pt x="97726" y="228854"/>
                  </a:lnTo>
                  <a:lnTo>
                    <a:pt x="98399" y="207772"/>
                  </a:lnTo>
                  <a:lnTo>
                    <a:pt x="98399" y="3822"/>
                  </a:lnTo>
                  <a:close/>
                </a:path>
                <a:path w="526415" h="288290">
                  <a:moveTo>
                    <a:pt x="206476" y="252984"/>
                  </a:moveTo>
                  <a:lnTo>
                    <a:pt x="159359" y="252984"/>
                  </a:lnTo>
                  <a:lnTo>
                    <a:pt x="159359" y="4064"/>
                  </a:lnTo>
                  <a:lnTo>
                    <a:pt x="130530" y="4064"/>
                  </a:lnTo>
                  <a:lnTo>
                    <a:pt x="130530" y="252984"/>
                  </a:lnTo>
                  <a:lnTo>
                    <a:pt x="130530" y="284734"/>
                  </a:lnTo>
                  <a:lnTo>
                    <a:pt x="206476" y="284734"/>
                  </a:lnTo>
                  <a:lnTo>
                    <a:pt x="206476" y="252984"/>
                  </a:lnTo>
                  <a:close/>
                </a:path>
                <a:path w="526415" h="288290">
                  <a:moveTo>
                    <a:pt x="308457" y="213995"/>
                  </a:moveTo>
                  <a:lnTo>
                    <a:pt x="302082" y="173355"/>
                  </a:lnTo>
                  <a:lnTo>
                    <a:pt x="278104" y="132842"/>
                  </a:lnTo>
                  <a:lnTo>
                    <a:pt x="269417" y="121158"/>
                  </a:lnTo>
                  <a:lnTo>
                    <a:pt x="262509" y="111379"/>
                  </a:lnTo>
                  <a:lnTo>
                    <a:pt x="253847" y="96774"/>
                  </a:lnTo>
                  <a:lnTo>
                    <a:pt x="249047" y="78613"/>
                  </a:lnTo>
                  <a:lnTo>
                    <a:pt x="248729" y="71501"/>
                  </a:lnTo>
                  <a:lnTo>
                    <a:pt x="249174" y="63500"/>
                  </a:lnTo>
                  <a:lnTo>
                    <a:pt x="255930" y="44704"/>
                  </a:lnTo>
                  <a:lnTo>
                    <a:pt x="269074" y="34798"/>
                  </a:lnTo>
                  <a:lnTo>
                    <a:pt x="274497" y="34163"/>
                  </a:lnTo>
                  <a:lnTo>
                    <a:pt x="279920" y="34925"/>
                  </a:lnTo>
                  <a:lnTo>
                    <a:pt x="285686" y="37223"/>
                  </a:lnTo>
                  <a:lnTo>
                    <a:pt x="291769" y="41148"/>
                  </a:lnTo>
                  <a:lnTo>
                    <a:pt x="298196" y="46621"/>
                  </a:lnTo>
                  <a:lnTo>
                    <a:pt x="298196" y="9652"/>
                  </a:lnTo>
                  <a:lnTo>
                    <a:pt x="291109" y="5346"/>
                  </a:lnTo>
                  <a:lnTo>
                    <a:pt x="283845" y="2413"/>
                  </a:lnTo>
                  <a:lnTo>
                    <a:pt x="276415" y="520"/>
                  </a:lnTo>
                  <a:lnTo>
                    <a:pt x="268820" y="0"/>
                  </a:lnTo>
                  <a:lnTo>
                    <a:pt x="258292" y="1143"/>
                  </a:lnTo>
                  <a:lnTo>
                    <a:pt x="240601" y="10922"/>
                  </a:lnTo>
                  <a:lnTo>
                    <a:pt x="227774" y="29972"/>
                  </a:lnTo>
                  <a:lnTo>
                    <a:pt x="221259" y="56019"/>
                  </a:lnTo>
                  <a:lnTo>
                    <a:pt x="220446" y="71628"/>
                  </a:lnTo>
                  <a:lnTo>
                    <a:pt x="220865" y="83312"/>
                  </a:lnTo>
                  <a:lnTo>
                    <a:pt x="224193" y="103505"/>
                  </a:lnTo>
                  <a:lnTo>
                    <a:pt x="231495" y="120904"/>
                  </a:lnTo>
                  <a:lnTo>
                    <a:pt x="241604" y="136779"/>
                  </a:lnTo>
                  <a:lnTo>
                    <a:pt x="262407" y="165100"/>
                  </a:lnTo>
                  <a:lnTo>
                    <a:pt x="271894" y="180213"/>
                  </a:lnTo>
                  <a:lnTo>
                    <a:pt x="278892" y="199390"/>
                  </a:lnTo>
                  <a:lnTo>
                    <a:pt x="280174" y="213995"/>
                  </a:lnTo>
                  <a:lnTo>
                    <a:pt x="279768" y="222377"/>
                  </a:lnTo>
                  <a:lnTo>
                    <a:pt x="273532" y="241935"/>
                  </a:lnTo>
                  <a:lnTo>
                    <a:pt x="260667" y="251587"/>
                  </a:lnTo>
                  <a:lnTo>
                    <a:pt x="255092" y="252222"/>
                  </a:lnTo>
                  <a:lnTo>
                    <a:pt x="248615" y="251206"/>
                  </a:lnTo>
                  <a:lnTo>
                    <a:pt x="241795" y="248539"/>
                  </a:lnTo>
                  <a:lnTo>
                    <a:pt x="234619" y="243840"/>
                  </a:lnTo>
                  <a:lnTo>
                    <a:pt x="227101" y="237363"/>
                  </a:lnTo>
                  <a:lnTo>
                    <a:pt x="227101" y="274955"/>
                  </a:lnTo>
                  <a:lnTo>
                    <a:pt x="233946" y="280670"/>
                  </a:lnTo>
                  <a:lnTo>
                    <a:pt x="241477" y="284861"/>
                  </a:lnTo>
                  <a:lnTo>
                    <a:pt x="249682" y="287401"/>
                  </a:lnTo>
                  <a:lnTo>
                    <a:pt x="258559" y="288163"/>
                  </a:lnTo>
                  <a:lnTo>
                    <a:pt x="269011" y="286893"/>
                  </a:lnTo>
                  <a:lnTo>
                    <a:pt x="286956" y="276606"/>
                  </a:lnTo>
                  <a:lnTo>
                    <a:pt x="300583" y="256413"/>
                  </a:lnTo>
                  <a:lnTo>
                    <a:pt x="307581" y="229489"/>
                  </a:lnTo>
                  <a:lnTo>
                    <a:pt x="308457" y="213995"/>
                  </a:lnTo>
                  <a:close/>
                </a:path>
                <a:path w="526415" h="288290">
                  <a:moveTo>
                    <a:pt x="413486" y="213995"/>
                  </a:moveTo>
                  <a:lnTo>
                    <a:pt x="403212" y="164465"/>
                  </a:lnTo>
                  <a:lnTo>
                    <a:pt x="374446" y="121158"/>
                  </a:lnTo>
                  <a:lnTo>
                    <a:pt x="367538" y="111379"/>
                  </a:lnTo>
                  <a:lnTo>
                    <a:pt x="358876" y="96774"/>
                  </a:lnTo>
                  <a:lnTo>
                    <a:pt x="354076" y="78613"/>
                  </a:lnTo>
                  <a:lnTo>
                    <a:pt x="353745" y="71501"/>
                  </a:lnTo>
                  <a:lnTo>
                    <a:pt x="354203" y="63500"/>
                  </a:lnTo>
                  <a:lnTo>
                    <a:pt x="360959" y="44704"/>
                  </a:lnTo>
                  <a:lnTo>
                    <a:pt x="374103" y="34798"/>
                  </a:lnTo>
                  <a:lnTo>
                    <a:pt x="379526" y="34163"/>
                  </a:lnTo>
                  <a:lnTo>
                    <a:pt x="384949" y="34925"/>
                  </a:lnTo>
                  <a:lnTo>
                    <a:pt x="390715" y="37223"/>
                  </a:lnTo>
                  <a:lnTo>
                    <a:pt x="396811" y="41148"/>
                  </a:lnTo>
                  <a:lnTo>
                    <a:pt x="403225" y="46621"/>
                  </a:lnTo>
                  <a:lnTo>
                    <a:pt x="403225" y="9652"/>
                  </a:lnTo>
                  <a:lnTo>
                    <a:pt x="396138" y="5346"/>
                  </a:lnTo>
                  <a:lnTo>
                    <a:pt x="388886" y="2413"/>
                  </a:lnTo>
                  <a:lnTo>
                    <a:pt x="381444" y="520"/>
                  </a:lnTo>
                  <a:lnTo>
                    <a:pt x="373849" y="0"/>
                  </a:lnTo>
                  <a:lnTo>
                    <a:pt x="353923" y="4826"/>
                  </a:lnTo>
                  <a:lnTo>
                    <a:pt x="338505" y="19431"/>
                  </a:lnTo>
                  <a:lnTo>
                    <a:pt x="328726" y="42164"/>
                  </a:lnTo>
                  <a:lnTo>
                    <a:pt x="325475" y="71628"/>
                  </a:lnTo>
                  <a:lnTo>
                    <a:pt x="325894" y="83312"/>
                  </a:lnTo>
                  <a:lnTo>
                    <a:pt x="329222" y="103505"/>
                  </a:lnTo>
                  <a:lnTo>
                    <a:pt x="336524" y="120904"/>
                  </a:lnTo>
                  <a:lnTo>
                    <a:pt x="346633" y="136779"/>
                  </a:lnTo>
                  <a:lnTo>
                    <a:pt x="367436" y="165100"/>
                  </a:lnTo>
                  <a:lnTo>
                    <a:pt x="376923" y="180213"/>
                  </a:lnTo>
                  <a:lnTo>
                    <a:pt x="383921" y="199390"/>
                  </a:lnTo>
                  <a:lnTo>
                    <a:pt x="385203" y="213995"/>
                  </a:lnTo>
                  <a:lnTo>
                    <a:pt x="384784" y="222377"/>
                  </a:lnTo>
                  <a:lnTo>
                    <a:pt x="378548" y="241935"/>
                  </a:lnTo>
                  <a:lnTo>
                    <a:pt x="365696" y="251460"/>
                  </a:lnTo>
                  <a:lnTo>
                    <a:pt x="360121" y="252222"/>
                  </a:lnTo>
                  <a:lnTo>
                    <a:pt x="353644" y="251206"/>
                  </a:lnTo>
                  <a:lnTo>
                    <a:pt x="346824" y="248539"/>
                  </a:lnTo>
                  <a:lnTo>
                    <a:pt x="339648" y="243840"/>
                  </a:lnTo>
                  <a:lnTo>
                    <a:pt x="332130" y="237363"/>
                  </a:lnTo>
                  <a:lnTo>
                    <a:pt x="332130" y="274955"/>
                  </a:lnTo>
                  <a:lnTo>
                    <a:pt x="338975" y="280670"/>
                  </a:lnTo>
                  <a:lnTo>
                    <a:pt x="346506" y="284861"/>
                  </a:lnTo>
                  <a:lnTo>
                    <a:pt x="354711" y="287401"/>
                  </a:lnTo>
                  <a:lnTo>
                    <a:pt x="363588" y="288163"/>
                  </a:lnTo>
                  <a:lnTo>
                    <a:pt x="374040" y="286893"/>
                  </a:lnTo>
                  <a:lnTo>
                    <a:pt x="391985" y="276606"/>
                  </a:lnTo>
                  <a:lnTo>
                    <a:pt x="405599" y="256413"/>
                  </a:lnTo>
                  <a:lnTo>
                    <a:pt x="412610" y="229489"/>
                  </a:lnTo>
                  <a:lnTo>
                    <a:pt x="413486" y="213995"/>
                  </a:lnTo>
                  <a:close/>
                </a:path>
                <a:path w="526415" h="288290">
                  <a:moveTo>
                    <a:pt x="526262" y="205613"/>
                  </a:moveTo>
                  <a:lnTo>
                    <a:pt x="525907" y="191135"/>
                  </a:lnTo>
                  <a:lnTo>
                    <a:pt x="523062" y="168656"/>
                  </a:lnTo>
                  <a:lnTo>
                    <a:pt x="512572" y="148336"/>
                  </a:lnTo>
                  <a:lnTo>
                    <a:pt x="499922" y="139700"/>
                  </a:lnTo>
                  <a:lnTo>
                    <a:pt x="506298" y="135636"/>
                  </a:lnTo>
                  <a:lnTo>
                    <a:pt x="518642" y="118364"/>
                  </a:lnTo>
                  <a:lnTo>
                    <a:pt x="522376" y="100203"/>
                  </a:lnTo>
                  <a:lnTo>
                    <a:pt x="523621" y="73279"/>
                  </a:lnTo>
                  <a:lnTo>
                    <a:pt x="522947" y="55626"/>
                  </a:lnTo>
                  <a:lnTo>
                    <a:pt x="517550" y="27813"/>
                  </a:lnTo>
                  <a:lnTo>
                    <a:pt x="506615" y="10172"/>
                  </a:lnTo>
                  <a:lnTo>
                    <a:pt x="489432" y="1397"/>
                  </a:lnTo>
                  <a:lnTo>
                    <a:pt x="478447" y="381"/>
                  </a:lnTo>
                  <a:lnTo>
                    <a:pt x="463397" y="2667"/>
                  </a:lnTo>
                  <a:lnTo>
                    <a:pt x="448729" y="13220"/>
                  </a:lnTo>
                  <a:lnTo>
                    <a:pt x="439712" y="33020"/>
                  </a:lnTo>
                  <a:lnTo>
                    <a:pt x="436511" y="54229"/>
                  </a:lnTo>
                  <a:lnTo>
                    <a:pt x="435902" y="71628"/>
                  </a:lnTo>
                  <a:lnTo>
                    <a:pt x="435902" y="79121"/>
                  </a:lnTo>
                  <a:lnTo>
                    <a:pt x="463346" y="79121"/>
                  </a:lnTo>
                  <a:lnTo>
                    <a:pt x="463207" y="70624"/>
                  </a:lnTo>
                  <a:lnTo>
                    <a:pt x="464248" y="54229"/>
                  </a:lnTo>
                  <a:lnTo>
                    <a:pt x="467360" y="42545"/>
                  </a:lnTo>
                  <a:lnTo>
                    <a:pt x="472554" y="35572"/>
                  </a:lnTo>
                  <a:lnTo>
                    <a:pt x="479831" y="33274"/>
                  </a:lnTo>
                  <a:lnTo>
                    <a:pt x="487172" y="35941"/>
                  </a:lnTo>
                  <a:lnTo>
                    <a:pt x="492404" y="44196"/>
                  </a:lnTo>
                  <a:lnTo>
                    <a:pt x="495554" y="57797"/>
                  </a:lnTo>
                  <a:lnTo>
                    <a:pt x="496608" y="76962"/>
                  </a:lnTo>
                  <a:lnTo>
                    <a:pt x="496227" y="89027"/>
                  </a:lnTo>
                  <a:lnTo>
                    <a:pt x="490651" y="112776"/>
                  </a:lnTo>
                  <a:lnTo>
                    <a:pt x="475627" y="121666"/>
                  </a:lnTo>
                  <a:lnTo>
                    <a:pt x="467918" y="122301"/>
                  </a:lnTo>
                  <a:lnTo>
                    <a:pt x="463892" y="122301"/>
                  </a:lnTo>
                  <a:lnTo>
                    <a:pt x="463892" y="154940"/>
                  </a:lnTo>
                  <a:lnTo>
                    <a:pt x="471385" y="154051"/>
                  </a:lnTo>
                  <a:lnTo>
                    <a:pt x="477748" y="154813"/>
                  </a:lnTo>
                  <a:lnTo>
                    <a:pt x="490994" y="165354"/>
                  </a:lnTo>
                  <a:lnTo>
                    <a:pt x="496506" y="190373"/>
                  </a:lnTo>
                  <a:lnTo>
                    <a:pt x="496874" y="202311"/>
                  </a:lnTo>
                  <a:lnTo>
                    <a:pt x="496811" y="209169"/>
                  </a:lnTo>
                  <a:lnTo>
                    <a:pt x="495134" y="231267"/>
                  </a:lnTo>
                  <a:lnTo>
                    <a:pt x="488543" y="250063"/>
                  </a:lnTo>
                  <a:lnTo>
                    <a:pt x="476783" y="254762"/>
                  </a:lnTo>
                  <a:lnTo>
                    <a:pt x="472846" y="254127"/>
                  </a:lnTo>
                  <a:lnTo>
                    <a:pt x="461594" y="241554"/>
                  </a:lnTo>
                  <a:lnTo>
                    <a:pt x="458914" y="223266"/>
                  </a:lnTo>
                  <a:lnTo>
                    <a:pt x="459181" y="214122"/>
                  </a:lnTo>
                  <a:lnTo>
                    <a:pt x="432168" y="214122"/>
                  </a:lnTo>
                  <a:lnTo>
                    <a:pt x="439077" y="264160"/>
                  </a:lnTo>
                  <a:lnTo>
                    <a:pt x="476097" y="288036"/>
                  </a:lnTo>
                  <a:lnTo>
                    <a:pt x="488137" y="286766"/>
                  </a:lnTo>
                  <a:lnTo>
                    <a:pt x="507123" y="276733"/>
                  </a:lnTo>
                  <a:lnTo>
                    <a:pt x="519404" y="256540"/>
                  </a:lnTo>
                  <a:lnTo>
                    <a:pt x="525500" y="225425"/>
                  </a:lnTo>
                  <a:lnTo>
                    <a:pt x="526262" y="205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650" y="294119"/>
              <a:ext cx="282168" cy="3830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9887" y="286384"/>
              <a:ext cx="293370" cy="401955"/>
            </a:xfrm>
            <a:custGeom>
              <a:avLst/>
              <a:gdLst/>
              <a:ahLst/>
              <a:cxnLst/>
              <a:rect l="l" t="t" r="r" b="b"/>
              <a:pathLst>
                <a:path w="293370" h="401955">
                  <a:moveTo>
                    <a:pt x="282486" y="368427"/>
                  </a:moveTo>
                  <a:lnTo>
                    <a:pt x="278866" y="372491"/>
                  </a:lnTo>
                  <a:lnTo>
                    <a:pt x="281635" y="371602"/>
                  </a:lnTo>
                  <a:lnTo>
                    <a:pt x="282486" y="368427"/>
                  </a:lnTo>
                  <a:close/>
                </a:path>
                <a:path w="293370" h="401955">
                  <a:moveTo>
                    <a:pt x="292811" y="393"/>
                  </a:moveTo>
                  <a:lnTo>
                    <a:pt x="0" y="0"/>
                  </a:lnTo>
                  <a:lnTo>
                    <a:pt x="50" y="334391"/>
                  </a:lnTo>
                  <a:lnTo>
                    <a:pt x="292" y="342011"/>
                  </a:lnTo>
                  <a:lnTo>
                    <a:pt x="3606" y="360934"/>
                  </a:lnTo>
                  <a:lnTo>
                    <a:pt x="19875" y="378968"/>
                  </a:lnTo>
                  <a:lnTo>
                    <a:pt x="40297" y="381889"/>
                  </a:lnTo>
                  <a:lnTo>
                    <a:pt x="63969" y="382016"/>
                  </a:lnTo>
                  <a:lnTo>
                    <a:pt x="83870" y="382397"/>
                  </a:lnTo>
                  <a:lnTo>
                    <a:pt x="100380" y="383159"/>
                  </a:lnTo>
                  <a:lnTo>
                    <a:pt x="124358" y="386588"/>
                  </a:lnTo>
                  <a:lnTo>
                    <a:pt x="139357" y="393446"/>
                  </a:lnTo>
                  <a:lnTo>
                    <a:pt x="147205" y="401574"/>
                  </a:lnTo>
                  <a:lnTo>
                    <a:pt x="149415" y="398653"/>
                  </a:lnTo>
                  <a:lnTo>
                    <a:pt x="210616" y="382397"/>
                  </a:lnTo>
                  <a:lnTo>
                    <a:pt x="261239" y="381889"/>
                  </a:lnTo>
                  <a:lnTo>
                    <a:pt x="274497" y="377444"/>
                  </a:lnTo>
                  <a:lnTo>
                    <a:pt x="278866" y="372491"/>
                  </a:lnTo>
                  <a:lnTo>
                    <a:pt x="272402" y="374777"/>
                  </a:lnTo>
                  <a:lnTo>
                    <a:pt x="254431" y="372364"/>
                  </a:lnTo>
                  <a:lnTo>
                    <a:pt x="210248" y="372872"/>
                  </a:lnTo>
                  <a:lnTo>
                    <a:pt x="168922" y="377063"/>
                  </a:lnTo>
                  <a:lnTo>
                    <a:pt x="147205" y="388620"/>
                  </a:lnTo>
                  <a:lnTo>
                    <a:pt x="141211" y="383667"/>
                  </a:lnTo>
                  <a:lnTo>
                    <a:pt x="100787" y="373634"/>
                  </a:lnTo>
                  <a:lnTo>
                    <a:pt x="40297" y="372364"/>
                  </a:lnTo>
                  <a:lnTo>
                    <a:pt x="31381" y="371475"/>
                  </a:lnTo>
                  <a:lnTo>
                    <a:pt x="15227" y="360680"/>
                  </a:lnTo>
                  <a:lnTo>
                    <a:pt x="10045" y="338963"/>
                  </a:lnTo>
                  <a:lnTo>
                    <a:pt x="9918" y="334391"/>
                  </a:lnTo>
                  <a:lnTo>
                    <a:pt x="10147" y="334391"/>
                  </a:lnTo>
                  <a:lnTo>
                    <a:pt x="10147" y="9525"/>
                  </a:lnTo>
                  <a:lnTo>
                    <a:pt x="285521" y="9918"/>
                  </a:lnTo>
                  <a:lnTo>
                    <a:pt x="285521" y="333629"/>
                  </a:lnTo>
                  <a:lnTo>
                    <a:pt x="285038" y="359029"/>
                  </a:lnTo>
                  <a:lnTo>
                    <a:pt x="282486" y="368427"/>
                  </a:lnTo>
                  <a:lnTo>
                    <a:pt x="287172" y="363220"/>
                  </a:lnTo>
                  <a:lnTo>
                    <a:pt x="292811" y="333629"/>
                  </a:lnTo>
                  <a:lnTo>
                    <a:pt x="292811" y="393"/>
                  </a:lnTo>
                  <a:close/>
                </a:path>
              </a:pathLst>
            </a:custGeom>
            <a:solidFill>
              <a:srgbClr val="DE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67" y="118685"/>
              <a:ext cx="144002" cy="680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480" y="118685"/>
              <a:ext cx="180119" cy="680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846" y="120290"/>
              <a:ext cx="87632" cy="65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2840" y="120268"/>
              <a:ext cx="28575" cy="65405"/>
            </a:xfrm>
            <a:custGeom>
              <a:avLst/>
              <a:gdLst/>
              <a:ahLst/>
              <a:cxnLst/>
              <a:rect l="l" t="t" r="r" b="b"/>
              <a:pathLst>
                <a:path w="28575" h="65405">
                  <a:moveTo>
                    <a:pt x="8699" y="0"/>
                  </a:moveTo>
                  <a:lnTo>
                    <a:pt x="0" y="0"/>
                  </a:lnTo>
                  <a:lnTo>
                    <a:pt x="0" y="65277"/>
                  </a:lnTo>
                  <a:lnTo>
                    <a:pt x="28003" y="65277"/>
                  </a:lnTo>
                  <a:lnTo>
                    <a:pt x="28003" y="52958"/>
                  </a:lnTo>
                  <a:lnTo>
                    <a:pt x="8699" y="52958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9878" y="120290"/>
              <a:ext cx="195696" cy="6500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902" y="587367"/>
              <a:ext cx="37082" cy="8103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4826" y="118685"/>
              <a:ext cx="90689" cy="680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791" y="589000"/>
              <a:ext cx="87464" cy="781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9795" y="589000"/>
              <a:ext cx="87322" cy="7813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7592" y="587367"/>
              <a:ext cx="112243" cy="8103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87971" y="589000"/>
              <a:ext cx="127793" cy="778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08025" y="233806"/>
              <a:ext cx="901065" cy="0"/>
            </a:xfrm>
            <a:custGeom>
              <a:avLst/>
              <a:gdLst/>
              <a:ahLst/>
              <a:cxnLst/>
              <a:rect l="l" t="t" r="r" b="b"/>
              <a:pathLst>
                <a:path w="901065">
                  <a:moveTo>
                    <a:pt x="0" y="0"/>
                  </a:moveTo>
                  <a:lnTo>
                    <a:pt x="901001" y="0"/>
                  </a:lnTo>
                </a:path>
              </a:pathLst>
            </a:custGeom>
            <a:ln w="9144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263520" y="2755519"/>
            <a:ext cx="4619625" cy="15164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Grazie</a:t>
            </a:r>
            <a:r>
              <a:rPr sz="3200" b="1" spc="-3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per</a:t>
            </a:r>
            <a:r>
              <a:rPr sz="3200" b="1" spc="-35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l’attenzione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spc="-10" dirty="0">
                <a:latin typeface="Arial"/>
                <a:cs typeface="Arial"/>
                <a:hlinkClick r:id="rId13"/>
              </a:rPr>
              <a:t>spisal@aulss3.veneto.it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98" y="169722"/>
            <a:ext cx="8983980" cy="774700"/>
          </a:xfrm>
          <a:custGeom>
            <a:avLst/>
            <a:gdLst/>
            <a:ahLst/>
            <a:cxnLst/>
            <a:rect l="l" t="t" r="r" b="b"/>
            <a:pathLst>
              <a:path w="8983980" h="774700">
                <a:moveTo>
                  <a:pt x="8983980" y="0"/>
                </a:moveTo>
                <a:lnTo>
                  <a:pt x="0" y="0"/>
                </a:lnTo>
                <a:lnTo>
                  <a:pt x="0" y="774268"/>
                </a:lnTo>
                <a:lnTo>
                  <a:pt x="8983980" y="774268"/>
                </a:lnTo>
                <a:lnTo>
                  <a:pt x="8983980" y="0"/>
                </a:lnTo>
                <a:close/>
              </a:path>
            </a:pathLst>
          </a:custGeom>
          <a:solidFill>
            <a:srgbClr val="2E5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98" y="169722"/>
            <a:ext cx="8996680" cy="774700"/>
          </a:xfrm>
          <a:prstGeom prst="rect">
            <a:avLst/>
          </a:prstGeom>
          <a:ln w="25400">
            <a:solidFill>
              <a:srgbClr val="30528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R="3810" algn="r">
              <a:lnSpc>
                <a:spcPct val="100000"/>
              </a:lnSpc>
              <a:spcBef>
                <a:spcPts val="290"/>
              </a:spcBef>
            </a:pPr>
            <a:r>
              <a:rPr sz="2400" spc="-85" dirty="0">
                <a:solidFill>
                  <a:srgbClr val="FFFFFF"/>
                </a:solidFill>
                <a:latin typeface="Arial Black"/>
                <a:cs typeface="Arial Black"/>
              </a:rPr>
              <a:t>Dipartimento</a:t>
            </a:r>
            <a:r>
              <a:rPr sz="24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 Black"/>
                <a:cs typeface="Arial Black"/>
              </a:rPr>
              <a:t>di</a:t>
            </a:r>
            <a:r>
              <a:rPr sz="24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Prevenzione</a:t>
            </a:r>
            <a:endParaRPr sz="2400">
              <a:latin typeface="Arial Black"/>
              <a:cs typeface="Arial Black"/>
            </a:endParaRPr>
          </a:p>
          <a:p>
            <a:pPr algn="r">
              <a:lnSpc>
                <a:spcPct val="100000"/>
              </a:lnSpc>
            </a:pP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Spisal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5092" y="212284"/>
            <a:ext cx="1212215" cy="569595"/>
            <a:chOff x="305092" y="212284"/>
            <a:chExt cx="1212215" cy="569595"/>
          </a:xfrm>
        </p:grpSpPr>
        <p:sp>
          <p:nvSpPr>
            <p:cNvPr id="5" name="object 5"/>
            <p:cNvSpPr/>
            <p:nvPr/>
          </p:nvSpPr>
          <p:spPr>
            <a:xfrm>
              <a:off x="815492" y="376427"/>
              <a:ext cx="701675" cy="288290"/>
            </a:xfrm>
            <a:custGeom>
              <a:avLst/>
              <a:gdLst/>
              <a:ahLst/>
              <a:cxnLst/>
              <a:rect l="l" t="t" r="r" b="b"/>
              <a:pathLst>
                <a:path w="701675" h="288290">
                  <a:moveTo>
                    <a:pt x="131216" y="3810"/>
                  </a:moveTo>
                  <a:lnTo>
                    <a:pt x="93510" y="3810"/>
                  </a:lnTo>
                  <a:lnTo>
                    <a:pt x="93510" y="207772"/>
                  </a:lnTo>
                  <a:lnTo>
                    <a:pt x="93167" y="220345"/>
                  </a:lnTo>
                  <a:lnTo>
                    <a:pt x="87972" y="243967"/>
                  </a:lnTo>
                  <a:lnTo>
                    <a:pt x="65798" y="252730"/>
                  </a:lnTo>
                  <a:lnTo>
                    <a:pt x="58089" y="252095"/>
                  </a:lnTo>
                  <a:lnTo>
                    <a:pt x="40830" y="236474"/>
                  </a:lnTo>
                  <a:lnTo>
                    <a:pt x="38061" y="216281"/>
                  </a:lnTo>
                  <a:lnTo>
                    <a:pt x="37706" y="202311"/>
                  </a:lnTo>
                  <a:lnTo>
                    <a:pt x="37706" y="3810"/>
                  </a:lnTo>
                  <a:lnTo>
                    <a:pt x="0" y="3810"/>
                  </a:lnTo>
                  <a:lnTo>
                    <a:pt x="0" y="202311"/>
                  </a:lnTo>
                  <a:lnTo>
                    <a:pt x="685" y="223520"/>
                  </a:lnTo>
                  <a:lnTo>
                    <a:pt x="6146" y="254635"/>
                  </a:lnTo>
                  <a:lnTo>
                    <a:pt x="20193" y="274955"/>
                  </a:lnTo>
                  <a:lnTo>
                    <a:pt x="47256" y="286766"/>
                  </a:lnTo>
                  <a:lnTo>
                    <a:pt x="65062" y="288290"/>
                  </a:lnTo>
                  <a:lnTo>
                    <a:pt x="81394" y="287147"/>
                  </a:lnTo>
                  <a:lnTo>
                    <a:pt x="107365" y="277876"/>
                  </a:lnTo>
                  <a:lnTo>
                    <a:pt x="123202" y="259969"/>
                  </a:lnTo>
                  <a:lnTo>
                    <a:pt x="130327" y="228854"/>
                  </a:lnTo>
                  <a:lnTo>
                    <a:pt x="131216" y="207772"/>
                  </a:lnTo>
                  <a:lnTo>
                    <a:pt x="131216" y="3810"/>
                  </a:lnTo>
                  <a:close/>
                </a:path>
                <a:path w="701675" h="288290">
                  <a:moveTo>
                    <a:pt x="275310" y="252222"/>
                  </a:moveTo>
                  <a:lnTo>
                    <a:pt x="212483" y="252222"/>
                  </a:lnTo>
                  <a:lnTo>
                    <a:pt x="212483" y="3302"/>
                  </a:lnTo>
                  <a:lnTo>
                    <a:pt x="174053" y="3302"/>
                  </a:lnTo>
                  <a:lnTo>
                    <a:pt x="174053" y="252222"/>
                  </a:lnTo>
                  <a:lnTo>
                    <a:pt x="174053" y="285242"/>
                  </a:lnTo>
                  <a:lnTo>
                    <a:pt x="275310" y="285242"/>
                  </a:lnTo>
                  <a:lnTo>
                    <a:pt x="275310" y="252222"/>
                  </a:lnTo>
                  <a:close/>
                </a:path>
                <a:path w="701675" h="288290">
                  <a:moveTo>
                    <a:pt x="411289" y="213995"/>
                  </a:moveTo>
                  <a:lnTo>
                    <a:pt x="402793" y="173482"/>
                  </a:lnTo>
                  <a:lnTo>
                    <a:pt x="370814" y="132842"/>
                  </a:lnTo>
                  <a:lnTo>
                    <a:pt x="359244" y="121158"/>
                  </a:lnTo>
                  <a:lnTo>
                    <a:pt x="350037" y="111379"/>
                  </a:lnTo>
                  <a:lnTo>
                    <a:pt x="338480" y="96774"/>
                  </a:lnTo>
                  <a:lnTo>
                    <a:pt x="332066" y="78613"/>
                  </a:lnTo>
                  <a:lnTo>
                    <a:pt x="331647" y="71501"/>
                  </a:lnTo>
                  <a:lnTo>
                    <a:pt x="332244" y="63627"/>
                  </a:lnTo>
                  <a:lnTo>
                    <a:pt x="341249" y="44831"/>
                  </a:lnTo>
                  <a:lnTo>
                    <a:pt x="358787" y="34925"/>
                  </a:lnTo>
                  <a:lnTo>
                    <a:pt x="366014" y="34163"/>
                  </a:lnTo>
                  <a:lnTo>
                    <a:pt x="373253" y="35052"/>
                  </a:lnTo>
                  <a:lnTo>
                    <a:pt x="380936" y="37338"/>
                  </a:lnTo>
                  <a:lnTo>
                    <a:pt x="389051" y="41148"/>
                  </a:lnTo>
                  <a:lnTo>
                    <a:pt x="397611" y="46609"/>
                  </a:lnTo>
                  <a:lnTo>
                    <a:pt x="397611" y="9652"/>
                  </a:lnTo>
                  <a:lnTo>
                    <a:pt x="388162" y="5461"/>
                  </a:lnTo>
                  <a:lnTo>
                    <a:pt x="378485" y="2413"/>
                  </a:lnTo>
                  <a:lnTo>
                    <a:pt x="368579" y="635"/>
                  </a:lnTo>
                  <a:lnTo>
                    <a:pt x="358444" y="0"/>
                  </a:lnTo>
                  <a:lnTo>
                    <a:pt x="344398" y="1270"/>
                  </a:lnTo>
                  <a:lnTo>
                    <a:pt x="320840" y="10922"/>
                  </a:lnTo>
                  <a:lnTo>
                    <a:pt x="303720" y="29972"/>
                  </a:lnTo>
                  <a:lnTo>
                    <a:pt x="295033" y="56134"/>
                  </a:lnTo>
                  <a:lnTo>
                    <a:pt x="293954" y="71755"/>
                  </a:lnTo>
                  <a:lnTo>
                    <a:pt x="294500" y="83439"/>
                  </a:lnTo>
                  <a:lnTo>
                    <a:pt x="298932" y="103632"/>
                  </a:lnTo>
                  <a:lnTo>
                    <a:pt x="308686" y="121031"/>
                  </a:lnTo>
                  <a:lnTo>
                    <a:pt x="322160" y="136906"/>
                  </a:lnTo>
                  <a:lnTo>
                    <a:pt x="349885" y="165227"/>
                  </a:lnTo>
                  <a:lnTo>
                    <a:pt x="362546" y="180213"/>
                  </a:lnTo>
                  <a:lnTo>
                    <a:pt x="371881" y="199517"/>
                  </a:lnTo>
                  <a:lnTo>
                    <a:pt x="373583" y="213995"/>
                  </a:lnTo>
                  <a:lnTo>
                    <a:pt x="373037" y="222377"/>
                  </a:lnTo>
                  <a:lnTo>
                    <a:pt x="364718" y="241935"/>
                  </a:lnTo>
                  <a:lnTo>
                    <a:pt x="347560" y="251587"/>
                  </a:lnTo>
                  <a:lnTo>
                    <a:pt x="340144" y="252222"/>
                  </a:lnTo>
                  <a:lnTo>
                    <a:pt x="331508" y="251333"/>
                  </a:lnTo>
                  <a:lnTo>
                    <a:pt x="322402" y="248539"/>
                  </a:lnTo>
                  <a:lnTo>
                    <a:pt x="312839" y="243967"/>
                  </a:lnTo>
                  <a:lnTo>
                    <a:pt x="302818" y="237490"/>
                  </a:lnTo>
                  <a:lnTo>
                    <a:pt x="302818" y="274955"/>
                  </a:lnTo>
                  <a:lnTo>
                    <a:pt x="311950" y="280797"/>
                  </a:lnTo>
                  <a:lnTo>
                    <a:pt x="321983" y="284988"/>
                  </a:lnTo>
                  <a:lnTo>
                    <a:pt x="332917" y="287401"/>
                  </a:lnTo>
                  <a:lnTo>
                    <a:pt x="344766" y="288290"/>
                  </a:lnTo>
                  <a:lnTo>
                    <a:pt x="358698" y="287020"/>
                  </a:lnTo>
                  <a:lnTo>
                    <a:pt x="382638" y="276733"/>
                  </a:lnTo>
                  <a:lnTo>
                    <a:pt x="400786" y="256413"/>
                  </a:lnTo>
                  <a:lnTo>
                    <a:pt x="410121" y="229616"/>
                  </a:lnTo>
                  <a:lnTo>
                    <a:pt x="411289" y="213995"/>
                  </a:lnTo>
                  <a:close/>
                </a:path>
                <a:path w="701675" h="288290">
                  <a:moveTo>
                    <a:pt x="551281" y="213995"/>
                  </a:moveTo>
                  <a:lnTo>
                    <a:pt x="537692" y="164465"/>
                  </a:lnTo>
                  <a:lnTo>
                    <a:pt x="490067" y="111379"/>
                  </a:lnTo>
                  <a:lnTo>
                    <a:pt x="478510" y="96774"/>
                  </a:lnTo>
                  <a:lnTo>
                    <a:pt x="472160" y="78613"/>
                  </a:lnTo>
                  <a:lnTo>
                    <a:pt x="471652" y="71501"/>
                  </a:lnTo>
                  <a:lnTo>
                    <a:pt x="472287" y="63627"/>
                  </a:lnTo>
                  <a:lnTo>
                    <a:pt x="481304" y="44831"/>
                  </a:lnTo>
                  <a:lnTo>
                    <a:pt x="498830" y="34925"/>
                  </a:lnTo>
                  <a:lnTo>
                    <a:pt x="506069" y="34163"/>
                  </a:lnTo>
                  <a:lnTo>
                    <a:pt x="513308" y="35052"/>
                  </a:lnTo>
                  <a:lnTo>
                    <a:pt x="520928" y="37338"/>
                  </a:lnTo>
                  <a:lnTo>
                    <a:pt x="529056" y="41148"/>
                  </a:lnTo>
                  <a:lnTo>
                    <a:pt x="537692" y="46609"/>
                  </a:lnTo>
                  <a:lnTo>
                    <a:pt x="537692" y="9652"/>
                  </a:lnTo>
                  <a:lnTo>
                    <a:pt x="528167" y="5461"/>
                  </a:lnTo>
                  <a:lnTo>
                    <a:pt x="518515" y="2413"/>
                  </a:lnTo>
                  <a:lnTo>
                    <a:pt x="508609" y="635"/>
                  </a:lnTo>
                  <a:lnTo>
                    <a:pt x="498449" y="0"/>
                  </a:lnTo>
                  <a:lnTo>
                    <a:pt x="471906" y="4826"/>
                  </a:lnTo>
                  <a:lnTo>
                    <a:pt x="451358" y="19431"/>
                  </a:lnTo>
                  <a:lnTo>
                    <a:pt x="438327" y="42164"/>
                  </a:lnTo>
                  <a:lnTo>
                    <a:pt x="433984" y="71755"/>
                  </a:lnTo>
                  <a:lnTo>
                    <a:pt x="434543" y="83439"/>
                  </a:lnTo>
                  <a:lnTo>
                    <a:pt x="438975" y="103632"/>
                  </a:lnTo>
                  <a:lnTo>
                    <a:pt x="448729" y="121031"/>
                  </a:lnTo>
                  <a:lnTo>
                    <a:pt x="462254" y="136906"/>
                  </a:lnTo>
                  <a:lnTo>
                    <a:pt x="489940" y="165227"/>
                  </a:lnTo>
                  <a:lnTo>
                    <a:pt x="502640" y="180213"/>
                  </a:lnTo>
                  <a:lnTo>
                    <a:pt x="511911" y="199517"/>
                  </a:lnTo>
                  <a:lnTo>
                    <a:pt x="513562" y="213995"/>
                  </a:lnTo>
                  <a:lnTo>
                    <a:pt x="513054" y="222377"/>
                  </a:lnTo>
                  <a:lnTo>
                    <a:pt x="504799" y="241935"/>
                  </a:lnTo>
                  <a:lnTo>
                    <a:pt x="487654" y="251587"/>
                  </a:lnTo>
                  <a:lnTo>
                    <a:pt x="480161" y="252222"/>
                  </a:lnTo>
                  <a:lnTo>
                    <a:pt x="471525" y="251333"/>
                  </a:lnTo>
                  <a:lnTo>
                    <a:pt x="462381" y="248539"/>
                  </a:lnTo>
                  <a:lnTo>
                    <a:pt x="452882" y="243967"/>
                  </a:lnTo>
                  <a:lnTo>
                    <a:pt x="442861" y="237490"/>
                  </a:lnTo>
                  <a:lnTo>
                    <a:pt x="442861" y="274955"/>
                  </a:lnTo>
                  <a:lnTo>
                    <a:pt x="451993" y="280797"/>
                  </a:lnTo>
                  <a:lnTo>
                    <a:pt x="462000" y="284988"/>
                  </a:lnTo>
                  <a:lnTo>
                    <a:pt x="472922" y="287401"/>
                  </a:lnTo>
                  <a:lnTo>
                    <a:pt x="484860" y="288290"/>
                  </a:lnTo>
                  <a:lnTo>
                    <a:pt x="498703" y="287020"/>
                  </a:lnTo>
                  <a:lnTo>
                    <a:pt x="522706" y="276733"/>
                  </a:lnTo>
                  <a:lnTo>
                    <a:pt x="540867" y="256413"/>
                  </a:lnTo>
                  <a:lnTo>
                    <a:pt x="550138" y="229616"/>
                  </a:lnTo>
                  <a:lnTo>
                    <a:pt x="551281" y="213995"/>
                  </a:lnTo>
                  <a:close/>
                </a:path>
                <a:path w="701675" h="288290">
                  <a:moveTo>
                    <a:pt x="701649" y="205613"/>
                  </a:moveTo>
                  <a:lnTo>
                    <a:pt x="701268" y="191262"/>
                  </a:lnTo>
                  <a:lnTo>
                    <a:pt x="697458" y="168783"/>
                  </a:lnTo>
                  <a:lnTo>
                    <a:pt x="683488" y="148336"/>
                  </a:lnTo>
                  <a:lnTo>
                    <a:pt x="666597" y="139700"/>
                  </a:lnTo>
                  <a:lnTo>
                    <a:pt x="675106" y="135763"/>
                  </a:lnTo>
                  <a:lnTo>
                    <a:pt x="691489" y="118491"/>
                  </a:lnTo>
                  <a:lnTo>
                    <a:pt x="696569" y="100330"/>
                  </a:lnTo>
                  <a:lnTo>
                    <a:pt x="698220" y="73406"/>
                  </a:lnTo>
                  <a:lnTo>
                    <a:pt x="697331" y="55626"/>
                  </a:lnTo>
                  <a:lnTo>
                    <a:pt x="690092" y="27813"/>
                  </a:lnTo>
                  <a:lnTo>
                    <a:pt x="675487" y="10160"/>
                  </a:lnTo>
                  <a:lnTo>
                    <a:pt x="652627" y="1524"/>
                  </a:lnTo>
                  <a:lnTo>
                    <a:pt x="637895" y="381"/>
                  </a:lnTo>
                  <a:lnTo>
                    <a:pt x="617829" y="2667"/>
                  </a:lnTo>
                  <a:lnTo>
                    <a:pt x="598271" y="13208"/>
                  </a:lnTo>
                  <a:lnTo>
                    <a:pt x="586333" y="33020"/>
                  </a:lnTo>
                  <a:lnTo>
                    <a:pt x="582015" y="54229"/>
                  </a:lnTo>
                  <a:lnTo>
                    <a:pt x="581253" y="71755"/>
                  </a:lnTo>
                  <a:lnTo>
                    <a:pt x="581253" y="79121"/>
                  </a:lnTo>
                  <a:lnTo>
                    <a:pt x="617829" y="79121"/>
                  </a:lnTo>
                  <a:lnTo>
                    <a:pt x="617575" y="70612"/>
                  </a:lnTo>
                  <a:lnTo>
                    <a:pt x="618972" y="54356"/>
                  </a:lnTo>
                  <a:lnTo>
                    <a:pt x="623163" y="42672"/>
                  </a:lnTo>
                  <a:lnTo>
                    <a:pt x="630148" y="35687"/>
                  </a:lnTo>
                  <a:lnTo>
                    <a:pt x="639800" y="33274"/>
                  </a:lnTo>
                  <a:lnTo>
                    <a:pt x="649579" y="36068"/>
                  </a:lnTo>
                  <a:lnTo>
                    <a:pt x="656564" y="44196"/>
                  </a:lnTo>
                  <a:lnTo>
                    <a:pt x="660755" y="57912"/>
                  </a:lnTo>
                  <a:lnTo>
                    <a:pt x="662152" y="76962"/>
                  </a:lnTo>
                  <a:lnTo>
                    <a:pt x="661644" y="89154"/>
                  </a:lnTo>
                  <a:lnTo>
                    <a:pt x="654151" y="112776"/>
                  </a:lnTo>
                  <a:lnTo>
                    <a:pt x="634212" y="121666"/>
                  </a:lnTo>
                  <a:lnTo>
                    <a:pt x="623925" y="122301"/>
                  </a:lnTo>
                  <a:lnTo>
                    <a:pt x="618591" y="122301"/>
                  </a:lnTo>
                  <a:lnTo>
                    <a:pt x="618591" y="155067"/>
                  </a:lnTo>
                  <a:lnTo>
                    <a:pt x="625703" y="154178"/>
                  </a:lnTo>
                  <a:lnTo>
                    <a:pt x="628497" y="154178"/>
                  </a:lnTo>
                  <a:lnTo>
                    <a:pt x="637006" y="154813"/>
                  </a:lnTo>
                  <a:lnTo>
                    <a:pt x="654659" y="165481"/>
                  </a:lnTo>
                  <a:lnTo>
                    <a:pt x="662025" y="190373"/>
                  </a:lnTo>
                  <a:lnTo>
                    <a:pt x="662533" y="202311"/>
                  </a:lnTo>
                  <a:lnTo>
                    <a:pt x="662406" y="209169"/>
                  </a:lnTo>
                  <a:lnTo>
                    <a:pt x="660247" y="231394"/>
                  </a:lnTo>
                  <a:lnTo>
                    <a:pt x="651357" y="250063"/>
                  </a:lnTo>
                  <a:lnTo>
                    <a:pt x="635736" y="254762"/>
                  </a:lnTo>
                  <a:lnTo>
                    <a:pt x="630529" y="254254"/>
                  </a:lnTo>
                  <a:lnTo>
                    <a:pt x="615543" y="241554"/>
                  </a:lnTo>
                  <a:lnTo>
                    <a:pt x="611860" y="223266"/>
                  </a:lnTo>
                  <a:lnTo>
                    <a:pt x="612241" y="214249"/>
                  </a:lnTo>
                  <a:lnTo>
                    <a:pt x="576173" y="214249"/>
                  </a:lnTo>
                  <a:lnTo>
                    <a:pt x="585444" y="264160"/>
                  </a:lnTo>
                  <a:lnTo>
                    <a:pt x="634847" y="288036"/>
                  </a:lnTo>
                  <a:lnTo>
                    <a:pt x="650849" y="286766"/>
                  </a:lnTo>
                  <a:lnTo>
                    <a:pt x="676122" y="276860"/>
                  </a:lnTo>
                  <a:lnTo>
                    <a:pt x="692505" y="256667"/>
                  </a:lnTo>
                  <a:lnTo>
                    <a:pt x="700633" y="225425"/>
                  </a:lnTo>
                  <a:lnTo>
                    <a:pt x="701649" y="205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240" y="387591"/>
              <a:ext cx="376224" cy="3830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0890" y="379856"/>
              <a:ext cx="390525" cy="401955"/>
            </a:xfrm>
            <a:custGeom>
              <a:avLst/>
              <a:gdLst/>
              <a:ahLst/>
              <a:cxnLst/>
              <a:rect l="l" t="t" r="r" b="b"/>
              <a:pathLst>
                <a:path w="390525" h="401955">
                  <a:moveTo>
                    <a:pt x="376656" y="368554"/>
                  </a:moveTo>
                  <a:lnTo>
                    <a:pt x="371830" y="372618"/>
                  </a:lnTo>
                  <a:lnTo>
                    <a:pt x="375526" y="371602"/>
                  </a:lnTo>
                  <a:lnTo>
                    <a:pt x="376656" y="368554"/>
                  </a:lnTo>
                  <a:close/>
                </a:path>
                <a:path w="390525" h="401955">
                  <a:moveTo>
                    <a:pt x="390436" y="381"/>
                  </a:moveTo>
                  <a:lnTo>
                    <a:pt x="0" y="0"/>
                  </a:lnTo>
                  <a:lnTo>
                    <a:pt x="76" y="334518"/>
                  </a:lnTo>
                  <a:lnTo>
                    <a:pt x="393" y="342138"/>
                  </a:lnTo>
                  <a:lnTo>
                    <a:pt x="4826" y="361061"/>
                  </a:lnTo>
                  <a:lnTo>
                    <a:pt x="26504" y="378968"/>
                  </a:lnTo>
                  <a:lnTo>
                    <a:pt x="53733" y="382016"/>
                  </a:lnTo>
                  <a:lnTo>
                    <a:pt x="85305" y="382143"/>
                  </a:lnTo>
                  <a:lnTo>
                    <a:pt x="111836" y="382524"/>
                  </a:lnTo>
                  <a:lnTo>
                    <a:pt x="133845" y="383159"/>
                  </a:lnTo>
                  <a:lnTo>
                    <a:pt x="165836" y="386588"/>
                  </a:lnTo>
                  <a:lnTo>
                    <a:pt x="185826" y="393446"/>
                  </a:lnTo>
                  <a:lnTo>
                    <a:pt x="196278" y="401574"/>
                  </a:lnTo>
                  <a:lnTo>
                    <a:pt x="199237" y="398653"/>
                  </a:lnTo>
                  <a:lnTo>
                    <a:pt x="240690" y="384429"/>
                  </a:lnTo>
                  <a:lnTo>
                    <a:pt x="280835" y="382524"/>
                  </a:lnTo>
                  <a:lnTo>
                    <a:pt x="348322" y="381889"/>
                  </a:lnTo>
                  <a:lnTo>
                    <a:pt x="366014" y="377571"/>
                  </a:lnTo>
                  <a:lnTo>
                    <a:pt x="371830" y="372618"/>
                  </a:lnTo>
                  <a:lnTo>
                    <a:pt x="363220" y="374904"/>
                  </a:lnTo>
                  <a:lnTo>
                    <a:pt x="339255" y="372364"/>
                  </a:lnTo>
                  <a:lnTo>
                    <a:pt x="280352" y="372872"/>
                  </a:lnTo>
                  <a:lnTo>
                    <a:pt x="225247" y="377063"/>
                  </a:lnTo>
                  <a:lnTo>
                    <a:pt x="196278" y="388620"/>
                  </a:lnTo>
                  <a:lnTo>
                    <a:pt x="188290" y="383667"/>
                  </a:lnTo>
                  <a:lnTo>
                    <a:pt x="134391" y="373634"/>
                  </a:lnTo>
                  <a:lnTo>
                    <a:pt x="85382" y="372491"/>
                  </a:lnTo>
                  <a:lnTo>
                    <a:pt x="53733" y="372364"/>
                  </a:lnTo>
                  <a:lnTo>
                    <a:pt x="41846" y="371602"/>
                  </a:lnTo>
                  <a:lnTo>
                    <a:pt x="20307" y="360807"/>
                  </a:lnTo>
                  <a:lnTo>
                    <a:pt x="13411" y="338963"/>
                  </a:lnTo>
                  <a:lnTo>
                    <a:pt x="13246" y="334518"/>
                  </a:lnTo>
                  <a:lnTo>
                    <a:pt x="13550" y="334518"/>
                  </a:lnTo>
                  <a:lnTo>
                    <a:pt x="13550" y="9652"/>
                  </a:lnTo>
                  <a:lnTo>
                    <a:pt x="380707" y="10033"/>
                  </a:lnTo>
                  <a:lnTo>
                    <a:pt x="380707" y="333629"/>
                  </a:lnTo>
                  <a:lnTo>
                    <a:pt x="380060" y="359156"/>
                  </a:lnTo>
                  <a:lnTo>
                    <a:pt x="376656" y="368554"/>
                  </a:lnTo>
                  <a:lnTo>
                    <a:pt x="382905" y="363220"/>
                  </a:lnTo>
                  <a:lnTo>
                    <a:pt x="390436" y="333629"/>
                  </a:lnTo>
                  <a:lnTo>
                    <a:pt x="390436" y="381"/>
                  </a:lnTo>
                  <a:close/>
                </a:path>
              </a:pathLst>
            </a:custGeom>
            <a:solidFill>
              <a:srgbClr val="DE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351" y="212284"/>
              <a:ext cx="191985" cy="680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693" y="212284"/>
              <a:ext cx="240154" cy="680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8177" y="213762"/>
              <a:ext cx="116857" cy="65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04836" y="213740"/>
              <a:ext cx="37465" cy="65405"/>
            </a:xfrm>
            <a:custGeom>
              <a:avLst/>
              <a:gdLst/>
              <a:ahLst/>
              <a:cxnLst/>
              <a:rect l="l" t="t" r="r" b="b"/>
              <a:pathLst>
                <a:path w="37465" h="65404">
                  <a:moveTo>
                    <a:pt x="11607" y="0"/>
                  </a:moveTo>
                  <a:lnTo>
                    <a:pt x="0" y="0"/>
                  </a:lnTo>
                  <a:lnTo>
                    <a:pt x="0" y="65277"/>
                  </a:lnTo>
                  <a:lnTo>
                    <a:pt x="37350" y="65277"/>
                  </a:lnTo>
                  <a:lnTo>
                    <a:pt x="37350" y="52958"/>
                  </a:lnTo>
                  <a:lnTo>
                    <a:pt x="11607" y="52958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7567" y="213762"/>
              <a:ext cx="260939" cy="65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94206" y="213486"/>
              <a:ext cx="43180" cy="65405"/>
            </a:xfrm>
            <a:custGeom>
              <a:avLst/>
              <a:gdLst/>
              <a:ahLst/>
              <a:cxnLst/>
              <a:rect l="l" t="t" r="r" b="b"/>
              <a:pathLst>
                <a:path w="43180" h="65404">
                  <a:moveTo>
                    <a:pt x="43180" y="0"/>
                  </a:moveTo>
                  <a:lnTo>
                    <a:pt x="0" y="0"/>
                  </a:lnTo>
                  <a:lnTo>
                    <a:pt x="0" y="12319"/>
                  </a:lnTo>
                  <a:lnTo>
                    <a:pt x="15747" y="12319"/>
                  </a:lnTo>
                  <a:lnTo>
                    <a:pt x="15747" y="65278"/>
                  </a:lnTo>
                  <a:lnTo>
                    <a:pt x="27431" y="65278"/>
                  </a:lnTo>
                  <a:lnTo>
                    <a:pt x="27431" y="12319"/>
                  </a:lnTo>
                  <a:lnTo>
                    <a:pt x="43180" y="123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4260" y="680840"/>
              <a:ext cx="49443" cy="810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3166" y="212284"/>
              <a:ext cx="51916" cy="680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87437" y="682497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87" y="0"/>
                  </a:moveTo>
                  <a:lnTo>
                    <a:pt x="0" y="0"/>
                  </a:lnTo>
                  <a:lnTo>
                    <a:pt x="0" y="78231"/>
                  </a:lnTo>
                  <a:lnTo>
                    <a:pt x="44132" y="78231"/>
                  </a:lnTo>
                  <a:lnTo>
                    <a:pt x="44132" y="71374"/>
                  </a:lnTo>
                  <a:lnTo>
                    <a:pt x="6032" y="71374"/>
                  </a:lnTo>
                  <a:lnTo>
                    <a:pt x="6032" y="40639"/>
                  </a:lnTo>
                  <a:lnTo>
                    <a:pt x="41300" y="40639"/>
                  </a:lnTo>
                  <a:lnTo>
                    <a:pt x="41300" y="34416"/>
                  </a:lnTo>
                  <a:lnTo>
                    <a:pt x="6032" y="34416"/>
                  </a:lnTo>
                  <a:lnTo>
                    <a:pt x="6032" y="6223"/>
                  </a:lnTo>
                  <a:lnTo>
                    <a:pt x="43687" y="6223"/>
                  </a:lnTo>
                  <a:lnTo>
                    <a:pt x="43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4176" y="682472"/>
              <a:ext cx="49884" cy="778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27442" y="682497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87" y="0"/>
                  </a:moveTo>
                  <a:lnTo>
                    <a:pt x="0" y="0"/>
                  </a:lnTo>
                  <a:lnTo>
                    <a:pt x="0" y="78231"/>
                  </a:lnTo>
                  <a:lnTo>
                    <a:pt x="44132" y="78231"/>
                  </a:lnTo>
                  <a:lnTo>
                    <a:pt x="44132" y="71374"/>
                  </a:lnTo>
                  <a:lnTo>
                    <a:pt x="6032" y="71374"/>
                  </a:lnTo>
                  <a:lnTo>
                    <a:pt x="6032" y="40639"/>
                  </a:lnTo>
                  <a:lnTo>
                    <a:pt x="41300" y="40639"/>
                  </a:lnTo>
                  <a:lnTo>
                    <a:pt x="41300" y="34416"/>
                  </a:lnTo>
                  <a:lnTo>
                    <a:pt x="6032" y="34416"/>
                  </a:lnTo>
                  <a:lnTo>
                    <a:pt x="6032" y="6223"/>
                  </a:lnTo>
                  <a:lnTo>
                    <a:pt x="43687" y="6223"/>
                  </a:lnTo>
                  <a:lnTo>
                    <a:pt x="43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4092" y="682472"/>
              <a:ext cx="49797" cy="778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1168" y="680840"/>
              <a:ext cx="149674" cy="810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45057" y="682472"/>
              <a:ext cx="170383" cy="778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05092" y="322833"/>
              <a:ext cx="1201420" cy="9525"/>
            </a:xfrm>
            <a:custGeom>
              <a:avLst/>
              <a:gdLst/>
              <a:ahLst/>
              <a:cxnLst/>
              <a:rect l="l" t="t" r="r" b="b"/>
              <a:pathLst>
                <a:path w="1201420" h="9525">
                  <a:moveTo>
                    <a:pt x="9245" y="2044"/>
                  </a:moveTo>
                  <a:lnTo>
                    <a:pt x="7175" y="0"/>
                  </a:lnTo>
                  <a:lnTo>
                    <a:pt x="2070" y="0"/>
                  </a:lnTo>
                  <a:lnTo>
                    <a:pt x="0" y="2044"/>
                  </a:lnTo>
                  <a:lnTo>
                    <a:pt x="0" y="6985"/>
                  </a:lnTo>
                  <a:lnTo>
                    <a:pt x="2070" y="9017"/>
                  </a:lnTo>
                  <a:lnTo>
                    <a:pt x="7175" y="9017"/>
                  </a:lnTo>
                  <a:lnTo>
                    <a:pt x="9245" y="6985"/>
                  </a:lnTo>
                  <a:lnTo>
                    <a:pt x="9245" y="2044"/>
                  </a:lnTo>
                  <a:close/>
                </a:path>
                <a:path w="1201420" h="9525">
                  <a:moveTo>
                    <a:pt x="38315" y="2044"/>
                  </a:moveTo>
                  <a:lnTo>
                    <a:pt x="36245" y="0"/>
                  </a:lnTo>
                  <a:lnTo>
                    <a:pt x="31140" y="0"/>
                  </a:lnTo>
                  <a:lnTo>
                    <a:pt x="29070" y="2044"/>
                  </a:lnTo>
                  <a:lnTo>
                    <a:pt x="29070" y="6985"/>
                  </a:lnTo>
                  <a:lnTo>
                    <a:pt x="31140" y="9017"/>
                  </a:lnTo>
                  <a:lnTo>
                    <a:pt x="36245" y="9017"/>
                  </a:lnTo>
                  <a:lnTo>
                    <a:pt x="38315" y="6985"/>
                  </a:lnTo>
                  <a:lnTo>
                    <a:pt x="38315" y="2044"/>
                  </a:lnTo>
                  <a:close/>
                </a:path>
                <a:path w="1201420" h="9525">
                  <a:moveTo>
                    <a:pt x="67398" y="2044"/>
                  </a:moveTo>
                  <a:lnTo>
                    <a:pt x="65328" y="0"/>
                  </a:lnTo>
                  <a:lnTo>
                    <a:pt x="60223" y="0"/>
                  </a:lnTo>
                  <a:lnTo>
                    <a:pt x="58153" y="2044"/>
                  </a:lnTo>
                  <a:lnTo>
                    <a:pt x="58153" y="6985"/>
                  </a:lnTo>
                  <a:lnTo>
                    <a:pt x="60223" y="9017"/>
                  </a:lnTo>
                  <a:lnTo>
                    <a:pt x="65328" y="9017"/>
                  </a:lnTo>
                  <a:lnTo>
                    <a:pt x="67398" y="6985"/>
                  </a:lnTo>
                  <a:lnTo>
                    <a:pt x="67398" y="2044"/>
                  </a:lnTo>
                  <a:close/>
                </a:path>
                <a:path w="1201420" h="9525">
                  <a:moveTo>
                    <a:pt x="96469" y="2044"/>
                  </a:moveTo>
                  <a:lnTo>
                    <a:pt x="94399" y="0"/>
                  </a:lnTo>
                  <a:lnTo>
                    <a:pt x="89293" y="0"/>
                  </a:lnTo>
                  <a:lnTo>
                    <a:pt x="87223" y="2044"/>
                  </a:lnTo>
                  <a:lnTo>
                    <a:pt x="87223" y="6985"/>
                  </a:lnTo>
                  <a:lnTo>
                    <a:pt x="89293" y="9017"/>
                  </a:lnTo>
                  <a:lnTo>
                    <a:pt x="94399" y="9017"/>
                  </a:lnTo>
                  <a:lnTo>
                    <a:pt x="96469" y="6985"/>
                  </a:lnTo>
                  <a:lnTo>
                    <a:pt x="96469" y="2044"/>
                  </a:lnTo>
                  <a:close/>
                </a:path>
                <a:path w="1201420" h="9525">
                  <a:moveTo>
                    <a:pt x="125539" y="2044"/>
                  </a:moveTo>
                  <a:lnTo>
                    <a:pt x="123482" y="0"/>
                  </a:lnTo>
                  <a:lnTo>
                    <a:pt x="118364" y="0"/>
                  </a:lnTo>
                  <a:lnTo>
                    <a:pt x="116306" y="2044"/>
                  </a:lnTo>
                  <a:lnTo>
                    <a:pt x="116306" y="6985"/>
                  </a:lnTo>
                  <a:lnTo>
                    <a:pt x="118364" y="9017"/>
                  </a:lnTo>
                  <a:lnTo>
                    <a:pt x="123482" y="9017"/>
                  </a:lnTo>
                  <a:lnTo>
                    <a:pt x="125539" y="6985"/>
                  </a:lnTo>
                  <a:lnTo>
                    <a:pt x="125539" y="2044"/>
                  </a:lnTo>
                  <a:close/>
                </a:path>
                <a:path w="1201420" h="9525">
                  <a:moveTo>
                    <a:pt x="154622" y="2044"/>
                  </a:moveTo>
                  <a:lnTo>
                    <a:pt x="152552" y="0"/>
                  </a:lnTo>
                  <a:lnTo>
                    <a:pt x="147447" y="0"/>
                  </a:lnTo>
                  <a:lnTo>
                    <a:pt x="145376" y="2044"/>
                  </a:lnTo>
                  <a:lnTo>
                    <a:pt x="145376" y="6985"/>
                  </a:lnTo>
                  <a:lnTo>
                    <a:pt x="147447" y="9017"/>
                  </a:lnTo>
                  <a:lnTo>
                    <a:pt x="152552" y="9017"/>
                  </a:lnTo>
                  <a:lnTo>
                    <a:pt x="154622" y="6985"/>
                  </a:lnTo>
                  <a:lnTo>
                    <a:pt x="154622" y="2044"/>
                  </a:lnTo>
                  <a:close/>
                </a:path>
                <a:path w="1201420" h="9525">
                  <a:moveTo>
                    <a:pt x="183692" y="2044"/>
                  </a:moveTo>
                  <a:lnTo>
                    <a:pt x="181622" y="0"/>
                  </a:lnTo>
                  <a:lnTo>
                    <a:pt x="176517" y="0"/>
                  </a:lnTo>
                  <a:lnTo>
                    <a:pt x="174447" y="2044"/>
                  </a:lnTo>
                  <a:lnTo>
                    <a:pt x="174447" y="6985"/>
                  </a:lnTo>
                  <a:lnTo>
                    <a:pt x="176517" y="9017"/>
                  </a:lnTo>
                  <a:lnTo>
                    <a:pt x="181622" y="9017"/>
                  </a:lnTo>
                  <a:lnTo>
                    <a:pt x="183692" y="6985"/>
                  </a:lnTo>
                  <a:lnTo>
                    <a:pt x="183692" y="2044"/>
                  </a:lnTo>
                  <a:close/>
                </a:path>
                <a:path w="1201420" h="9525">
                  <a:moveTo>
                    <a:pt x="212775" y="2044"/>
                  </a:moveTo>
                  <a:lnTo>
                    <a:pt x="210705" y="0"/>
                  </a:lnTo>
                  <a:lnTo>
                    <a:pt x="205600" y="0"/>
                  </a:lnTo>
                  <a:lnTo>
                    <a:pt x="203530" y="2044"/>
                  </a:lnTo>
                  <a:lnTo>
                    <a:pt x="203530" y="6985"/>
                  </a:lnTo>
                  <a:lnTo>
                    <a:pt x="205600" y="9017"/>
                  </a:lnTo>
                  <a:lnTo>
                    <a:pt x="210705" y="9017"/>
                  </a:lnTo>
                  <a:lnTo>
                    <a:pt x="212775" y="6985"/>
                  </a:lnTo>
                  <a:lnTo>
                    <a:pt x="212775" y="2044"/>
                  </a:lnTo>
                  <a:close/>
                </a:path>
                <a:path w="1201420" h="9525">
                  <a:moveTo>
                    <a:pt x="241846" y="2044"/>
                  </a:moveTo>
                  <a:lnTo>
                    <a:pt x="239776" y="0"/>
                  </a:lnTo>
                  <a:lnTo>
                    <a:pt x="234670" y="0"/>
                  </a:lnTo>
                  <a:lnTo>
                    <a:pt x="232600" y="2044"/>
                  </a:lnTo>
                  <a:lnTo>
                    <a:pt x="232600" y="6985"/>
                  </a:lnTo>
                  <a:lnTo>
                    <a:pt x="234670" y="9017"/>
                  </a:lnTo>
                  <a:lnTo>
                    <a:pt x="239776" y="9017"/>
                  </a:lnTo>
                  <a:lnTo>
                    <a:pt x="241846" y="6985"/>
                  </a:lnTo>
                  <a:lnTo>
                    <a:pt x="241846" y="2044"/>
                  </a:lnTo>
                  <a:close/>
                </a:path>
                <a:path w="1201420" h="9525">
                  <a:moveTo>
                    <a:pt x="270916" y="2044"/>
                  </a:moveTo>
                  <a:lnTo>
                    <a:pt x="268846" y="0"/>
                  </a:lnTo>
                  <a:lnTo>
                    <a:pt x="263740" y="0"/>
                  </a:lnTo>
                  <a:lnTo>
                    <a:pt x="261670" y="2044"/>
                  </a:lnTo>
                  <a:lnTo>
                    <a:pt x="261670" y="6985"/>
                  </a:lnTo>
                  <a:lnTo>
                    <a:pt x="263740" y="9017"/>
                  </a:lnTo>
                  <a:lnTo>
                    <a:pt x="268846" y="9017"/>
                  </a:lnTo>
                  <a:lnTo>
                    <a:pt x="270916" y="6985"/>
                  </a:lnTo>
                  <a:lnTo>
                    <a:pt x="270916" y="2044"/>
                  </a:lnTo>
                  <a:close/>
                </a:path>
                <a:path w="1201420" h="9525">
                  <a:moveTo>
                    <a:pt x="299999" y="2044"/>
                  </a:moveTo>
                  <a:lnTo>
                    <a:pt x="297929" y="0"/>
                  </a:lnTo>
                  <a:lnTo>
                    <a:pt x="292823" y="0"/>
                  </a:lnTo>
                  <a:lnTo>
                    <a:pt x="290753" y="2044"/>
                  </a:lnTo>
                  <a:lnTo>
                    <a:pt x="290753" y="6985"/>
                  </a:lnTo>
                  <a:lnTo>
                    <a:pt x="292823" y="9017"/>
                  </a:lnTo>
                  <a:lnTo>
                    <a:pt x="297929" y="9017"/>
                  </a:lnTo>
                  <a:lnTo>
                    <a:pt x="299999" y="6985"/>
                  </a:lnTo>
                  <a:lnTo>
                    <a:pt x="299999" y="2044"/>
                  </a:lnTo>
                  <a:close/>
                </a:path>
                <a:path w="1201420" h="9525">
                  <a:moveTo>
                    <a:pt x="329069" y="2044"/>
                  </a:moveTo>
                  <a:lnTo>
                    <a:pt x="326999" y="0"/>
                  </a:lnTo>
                  <a:lnTo>
                    <a:pt x="321894" y="0"/>
                  </a:lnTo>
                  <a:lnTo>
                    <a:pt x="319824" y="2044"/>
                  </a:lnTo>
                  <a:lnTo>
                    <a:pt x="319824" y="6985"/>
                  </a:lnTo>
                  <a:lnTo>
                    <a:pt x="321894" y="9017"/>
                  </a:lnTo>
                  <a:lnTo>
                    <a:pt x="326999" y="9017"/>
                  </a:lnTo>
                  <a:lnTo>
                    <a:pt x="329069" y="6985"/>
                  </a:lnTo>
                  <a:lnTo>
                    <a:pt x="329069" y="2044"/>
                  </a:lnTo>
                  <a:close/>
                </a:path>
                <a:path w="1201420" h="9525">
                  <a:moveTo>
                    <a:pt x="358152" y="2044"/>
                  </a:moveTo>
                  <a:lnTo>
                    <a:pt x="356082" y="0"/>
                  </a:lnTo>
                  <a:lnTo>
                    <a:pt x="350977" y="0"/>
                  </a:lnTo>
                  <a:lnTo>
                    <a:pt x="348907" y="2044"/>
                  </a:lnTo>
                  <a:lnTo>
                    <a:pt x="348907" y="6985"/>
                  </a:lnTo>
                  <a:lnTo>
                    <a:pt x="350977" y="9017"/>
                  </a:lnTo>
                  <a:lnTo>
                    <a:pt x="356082" y="9017"/>
                  </a:lnTo>
                  <a:lnTo>
                    <a:pt x="358152" y="6985"/>
                  </a:lnTo>
                  <a:lnTo>
                    <a:pt x="358152" y="2044"/>
                  </a:lnTo>
                  <a:close/>
                </a:path>
                <a:path w="1201420" h="9525">
                  <a:moveTo>
                    <a:pt x="387223" y="2044"/>
                  </a:moveTo>
                  <a:lnTo>
                    <a:pt x="385152" y="0"/>
                  </a:lnTo>
                  <a:lnTo>
                    <a:pt x="380047" y="0"/>
                  </a:lnTo>
                  <a:lnTo>
                    <a:pt x="377977" y="2044"/>
                  </a:lnTo>
                  <a:lnTo>
                    <a:pt x="377977" y="6985"/>
                  </a:lnTo>
                  <a:lnTo>
                    <a:pt x="380047" y="9017"/>
                  </a:lnTo>
                  <a:lnTo>
                    <a:pt x="385152" y="9017"/>
                  </a:lnTo>
                  <a:lnTo>
                    <a:pt x="387223" y="6985"/>
                  </a:lnTo>
                  <a:lnTo>
                    <a:pt x="387223" y="2044"/>
                  </a:lnTo>
                  <a:close/>
                </a:path>
                <a:path w="1201420" h="9525">
                  <a:moveTo>
                    <a:pt x="416293" y="2044"/>
                  </a:moveTo>
                  <a:lnTo>
                    <a:pt x="414223" y="0"/>
                  </a:lnTo>
                  <a:lnTo>
                    <a:pt x="409117" y="0"/>
                  </a:lnTo>
                  <a:lnTo>
                    <a:pt x="407047" y="2044"/>
                  </a:lnTo>
                  <a:lnTo>
                    <a:pt x="407047" y="6985"/>
                  </a:lnTo>
                  <a:lnTo>
                    <a:pt x="409117" y="9017"/>
                  </a:lnTo>
                  <a:lnTo>
                    <a:pt x="414223" y="9017"/>
                  </a:lnTo>
                  <a:lnTo>
                    <a:pt x="416293" y="6985"/>
                  </a:lnTo>
                  <a:lnTo>
                    <a:pt x="416293" y="2044"/>
                  </a:lnTo>
                  <a:close/>
                </a:path>
                <a:path w="1201420" h="9525">
                  <a:moveTo>
                    <a:pt x="445363" y="2044"/>
                  </a:moveTo>
                  <a:lnTo>
                    <a:pt x="443306" y="0"/>
                  </a:lnTo>
                  <a:lnTo>
                    <a:pt x="438200" y="0"/>
                  </a:lnTo>
                  <a:lnTo>
                    <a:pt x="436130" y="2044"/>
                  </a:lnTo>
                  <a:lnTo>
                    <a:pt x="436130" y="6985"/>
                  </a:lnTo>
                  <a:lnTo>
                    <a:pt x="438200" y="9017"/>
                  </a:lnTo>
                  <a:lnTo>
                    <a:pt x="443306" y="9017"/>
                  </a:lnTo>
                  <a:lnTo>
                    <a:pt x="445363" y="6985"/>
                  </a:lnTo>
                  <a:lnTo>
                    <a:pt x="445363" y="2044"/>
                  </a:lnTo>
                  <a:close/>
                </a:path>
                <a:path w="1201420" h="9525">
                  <a:moveTo>
                    <a:pt x="474446" y="2044"/>
                  </a:moveTo>
                  <a:lnTo>
                    <a:pt x="472376" y="0"/>
                  </a:lnTo>
                  <a:lnTo>
                    <a:pt x="467271" y="0"/>
                  </a:lnTo>
                  <a:lnTo>
                    <a:pt x="465201" y="2044"/>
                  </a:lnTo>
                  <a:lnTo>
                    <a:pt x="465201" y="6985"/>
                  </a:lnTo>
                  <a:lnTo>
                    <a:pt x="467271" y="9017"/>
                  </a:lnTo>
                  <a:lnTo>
                    <a:pt x="472376" y="9017"/>
                  </a:lnTo>
                  <a:lnTo>
                    <a:pt x="474446" y="6985"/>
                  </a:lnTo>
                  <a:lnTo>
                    <a:pt x="474446" y="2044"/>
                  </a:lnTo>
                  <a:close/>
                </a:path>
                <a:path w="1201420" h="9525">
                  <a:moveTo>
                    <a:pt x="503529" y="2044"/>
                  </a:moveTo>
                  <a:lnTo>
                    <a:pt x="501459" y="0"/>
                  </a:lnTo>
                  <a:lnTo>
                    <a:pt x="496354" y="0"/>
                  </a:lnTo>
                  <a:lnTo>
                    <a:pt x="494284" y="2044"/>
                  </a:lnTo>
                  <a:lnTo>
                    <a:pt x="494284" y="6985"/>
                  </a:lnTo>
                  <a:lnTo>
                    <a:pt x="496354" y="9017"/>
                  </a:lnTo>
                  <a:lnTo>
                    <a:pt x="501459" y="9017"/>
                  </a:lnTo>
                  <a:lnTo>
                    <a:pt x="503529" y="6985"/>
                  </a:lnTo>
                  <a:lnTo>
                    <a:pt x="503529" y="2044"/>
                  </a:lnTo>
                  <a:close/>
                </a:path>
                <a:path w="1201420" h="9525">
                  <a:moveTo>
                    <a:pt x="532599" y="2044"/>
                  </a:moveTo>
                  <a:lnTo>
                    <a:pt x="530529" y="0"/>
                  </a:lnTo>
                  <a:lnTo>
                    <a:pt x="525411" y="0"/>
                  </a:lnTo>
                  <a:lnTo>
                    <a:pt x="523354" y="2044"/>
                  </a:lnTo>
                  <a:lnTo>
                    <a:pt x="523354" y="6985"/>
                  </a:lnTo>
                  <a:lnTo>
                    <a:pt x="525411" y="9017"/>
                  </a:lnTo>
                  <a:lnTo>
                    <a:pt x="530529" y="9017"/>
                  </a:lnTo>
                  <a:lnTo>
                    <a:pt x="532599" y="6985"/>
                  </a:lnTo>
                  <a:lnTo>
                    <a:pt x="532599" y="2044"/>
                  </a:lnTo>
                  <a:close/>
                </a:path>
                <a:path w="1201420" h="9525">
                  <a:moveTo>
                    <a:pt x="561670" y="2044"/>
                  </a:moveTo>
                  <a:lnTo>
                    <a:pt x="559600" y="0"/>
                  </a:lnTo>
                  <a:lnTo>
                    <a:pt x="554494" y="0"/>
                  </a:lnTo>
                  <a:lnTo>
                    <a:pt x="552424" y="2044"/>
                  </a:lnTo>
                  <a:lnTo>
                    <a:pt x="552424" y="6985"/>
                  </a:lnTo>
                  <a:lnTo>
                    <a:pt x="554494" y="9017"/>
                  </a:lnTo>
                  <a:lnTo>
                    <a:pt x="559600" y="9017"/>
                  </a:lnTo>
                  <a:lnTo>
                    <a:pt x="561670" y="6985"/>
                  </a:lnTo>
                  <a:lnTo>
                    <a:pt x="561670" y="2044"/>
                  </a:lnTo>
                  <a:close/>
                </a:path>
                <a:path w="1201420" h="9525">
                  <a:moveTo>
                    <a:pt x="590740" y="2044"/>
                  </a:moveTo>
                  <a:lnTo>
                    <a:pt x="588670" y="0"/>
                  </a:lnTo>
                  <a:lnTo>
                    <a:pt x="583565" y="0"/>
                  </a:lnTo>
                  <a:lnTo>
                    <a:pt x="581507" y="2044"/>
                  </a:lnTo>
                  <a:lnTo>
                    <a:pt x="581507" y="6985"/>
                  </a:lnTo>
                  <a:lnTo>
                    <a:pt x="583565" y="9017"/>
                  </a:lnTo>
                  <a:lnTo>
                    <a:pt x="588670" y="9017"/>
                  </a:lnTo>
                  <a:lnTo>
                    <a:pt x="590740" y="6985"/>
                  </a:lnTo>
                  <a:lnTo>
                    <a:pt x="590740" y="2044"/>
                  </a:lnTo>
                  <a:close/>
                </a:path>
                <a:path w="1201420" h="9525">
                  <a:moveTo>
                    <a:pt x="619823" y="2044"/>
                  </a:moveTo>
                  <a:lnTo>
                    <a:pt x="617753" y="0"/>
                  </a:lnTo>
                  <a:lnTo>
                    <a:pt x="612648" y="0"/>
                  </a:lnTo>
                  <a:lnTo>
                    <a:pt x="610577" y="2044"/>
                  </a:lnTo>
                  <a:lnTo>
                    <a:pt x="610577" y="6985"/>
                  </a:lnTo>
                  <a:lnTo>
                    <a:pt x="612648" y="9017"/>
                  </a:lnTo>
                  <a:lnTo>
                    <a:pt x="617753" y="9017"/>
                  </a:lnTo>
                  <a:lnTo>
                    <a:pt x="619823" y="6985"/>
                  </a:lnTo>
                  <a:lnTo>
                    <a:pt x="619823" y="2044"/>
                  </a:lnTo>
                  <a:close/>
                </a:path>
                <a:path w="1201420" h="9525">
                  <a:moveTo>
                    <a:pt x="648893" y="2044"/>
                  </a:moveTo>
                  <a:lnTo>
                    <a:pt x="646836" y="0"/>
                  </a:lnTo>
                  <a:lnTo>
                    <a:pt x="641731" y="0"/>
                  </a:lnTo>
                  <a:lnTo>
                    <a:pt x="639660" y="2044"/>
                  </a:lnTo>
                  <a:lnTo>
                    <a:pt x="639660" y="6985"/>
                  </a:lnTo>
                  <a:lnTo>
                    <a:pt x="641731" y="9017"/>
                  </a:lnTo>
                  <a:lnTo>
                    <a:pt x="646836" y="9017"/>
                  </a:lnTo>
                  <a:lnTo>
                    <a:pt x="648893" y="6985"/>
                  </a:lnTo>
                  <a:lnTo>
                    <a:pt x="648893" y="2044"/>
                  </a:lnTo>
                  <a:close/>
                </a:path>
                <a:path w="1201420" h="9525">
                  <a:moveTo>
                    <a:pt x="677976" y="2044"/>
                  </a:moveTo>
                  <a:lnTo>
                    <a:pt x="675906" y="0"/>
                  </a:lnTo>
                  <a:lnTo>
                    <a:pt x="670801" y="0"/>
                  </a:lnTo>
                  <a:lnTo>
                    <a:pt x="668731" y="2044"/>
                  </a:lnTo>
                  <a:lnTo>
                    <a:pt x="668731" y="6985"/>
                  </a:lnTo>
                  <a:lnTo>
                    <a:pt x="670801" y="9017"/>
                  </a:lnTo>
                  <a:lnTo>
                    <a:pt x="675906" y="9017"/>
                  </a:lnTo>
                  <a:lnTo>
                    <a:pt x="677976" y="6985"/>
                  </a:lnTo>
                  <a:lnTo>
                    <a:pt x="677976" y="2044"/>
                  </a:lnTo>
                  <a:close/>
                </a:path>
                <a:path w="1201420" h="9525">
                  <a:moveTo>
                    <a:pt x="707047" y="2044"/>
                  </a:moveTo>
                  <a:lnTo>
                    <a:pt x="704977" y="0"/>
                  </a:lnTo>
                  <a:lnTo>
                    <a:pt x="699871" y="0"/>
                  </a:lnTo>
                  <a:lnTo>
                    <a:pt x="697801" y="2044"/>
                  </a:lnTo>
                  <a:lnTo>
                    <a:pt x="697801" y="6985"/>
                  </a:lnTo>
                  <a:lnTo>
                    <a:pt x="699871" y="9017"/>
                  </a:lnTo>
                  <a:lnTo>
                    <a:pt x="704977" y="9017"/>
                  </a:lnTo>
                  <a:lnTo>
                    <a:pt x="707047" y="6985"/>
                  </a:lnTo>
                  <a:lnTo>
                    <a:pt x="707047" y="2044"/>
                  </a:lnTo>
                  <a:close/>
                </a:path>
                <a:path w="1201420" h="9525">
                  <a:moveTo>
                    <a:pt x="736117" y="2044"/>
                  </a:moveTo>
                  <a:lnTo>
                    <a:pt x="734047" y="0"/>
                  </a:lnTo>
                  <a:lnTo>
                    <a:pt x="728941" y="0"/>
                  </a:lnTo>
                  <a:lnTo>
                    <a:pt x="726871" y="2044"/>
                  </a:lnTo>
                  <a:lnTo>
                    <a:pt x="726871" y="6985"/>
                  </a:lnTo>
                  <a:lnTo>
                    <a:pt x="728941" y="9017"/>
                  </a:lnTo>
                  <a:lnTo>
                    <a:pt x="734047" y="9017"/>
                  </a:lnTo>
                  <a:lnTo>
                    <a:pt x="736117" y="6985"/>
                  </a:lnTo>
                  <a:lnTo>
                    <a:pt x="736117" y="2044"/>
                  </a:lnTo>
                  <a:close/>
                </a:path>
                <a:path w="1201420" h="9525">
                  <a:moveTo>
                    <a:pt x="765200" y="2044"/>
                  </a:moveTo>
                  <a:lnTo>
                    <a:pt x="763130" y="0"/>
                  </a:lnTo>
                  <a:lnTo>
                    <a:pt x="758024" y="0"/>
                  </a:lnTo>
                  <a:lnTo>
                    <a:pt x="755954" y="2044"/>
                  </a:lnTo>
                  <a:lnTo>
                    <a:pt x="755954" y="6985"/>
                  </a:lnTo>
                  <a:lnTo>
                    <a:pt x="758024" y="9017"/>
                  </a:lnTo>
                  <a:lnTo>
                    <a:pt x="763130" y="9017"/>
                  </a:lnTo>
                  <a:lnTo>
                    <a:pt x="765200" y="6985"/>
                  </a:lnTo>
                  <a:lnTo>
                    <a:pt x="765200" y="2044"/>
                  </a:lnTo>
                  <a:close/>
                </a:path>
                <a:path w="1201420" h="9525">
                  <a:moveTo>
                    <a:pt x="794270" y="2044"/>
                  </a:moveTo>
                  <a:lnTo>
                    <a:pt x="792200" y="0"/>
                  </a:lnTo>
                  <a:lnTo>
                    <a:pt x="787095" y="0"/>
                  </a:lnTo>
                  <a:lnTo>
                    <a:pt x="785037" y="2044"/>
                  </a:lnTo>
                  <a:lnTo>
                    <a:pt x="785037" y="6985"/>
                  </a:lnTo>
                  <a:lnTo>
                    <a:pt x="787095" y="9017"/>
                  </a:lnTo>
                  <a:lnTo>
                    <a:pt x="792200" y="9017"/>
                  </a:lnTo>
                  <a:lnTo>
                    <a:pt x="794270" y="6985"/>
                  </a:lnTo>
                  <a:lnTo>
                    <a:pt x="794270" y="2044"/>
                  </a:lnTo>
                  <a:close/>
                </a:path>
                <a:path w="1201420" h="9525">
                  <a:moveTo>
                    <a:pt x="823353" y="2044"/>
                  </a:moveTo>
                  <a:lnTo>
                    <a:pt x="821283" y="0"/>
                  </a:lnTo>
                  <a:lnTo>
                    <a:pt x="816178" y="0"/>
                  </a:lnTo>
                  <a:lnTo>
                    <a:pt x="814108" y="2044"/>
                  </a:lnTo>
                  <a:lnTo>
                    <a:pt x="814108" y="6985"/>
                  </a:lnTo>
                  <a:lnTo>
                    <a:pt x="816178" y="9017"/>
                  </a:lnTo>
                  <a:lnTo>
                    <a:pt x="821283" y="9017"/>
                  </a:lnTo>
                  <a:lnTo>
                    <a:pt x="823353" y="6985"/>
                  </a:lnTo>
                  <a:lnTo>
                    <a:pt x="823353" y="2044"/>
                  </a:lnTo>
                  <a:close/>
                </a:path>
                <a:path w="1201420" h="9525">
                  <a:moveTo>
                    <a:pt x="852424" y="2044"/>
                  </a:moveTo>
                  <a:lnTo>
                    <a:pt x="850353" y="0"/>
                  </a:lnTo>
                  <a:lnTo>
                    <a:pt x="845248" y="0"/>
                  </a:lnTo>
                  <a:lnTo>
                    <a:pt x="843178" y="2044"/>
                  </a:lnTo>
                  <a:lnTo>
                    <a:pt x="843178" y="6985"/>
                  </a:lnTo>
                  <a:lnTo>
                    <a:pt x="845248" y="9017"/>
                  </a:lnTo>
                  <a:lnTo>
                    <a:pt x="850353" y="9017"/>
                  </a:lnTo>
                  <a:lnTo>
                    <a:pt x="852424" y="6985"/>
                  </a:lnTo>
                  <a:lnTo>
                    <a:pt x="852424" y="2044"/>
                  </a:lnTo>
                  <a:close/>
                </a:path>
                <a:path w="1201420" h="9525">
                  <a:moveTo>
                    <a:pt x="881507" y="2044"/>
                  </a:moveTo>
                  <a:lnTo>
                    <a:pt x="879436" y="0"/>
                  </a:lnTo>
                  <a:lnTo>
                    <a:pt x="874331" y="0"/>
                  </a:lnTo>
                  <a:lnTo>
                    <a:pt x="872261" y="2044"/>
                  </a:lnTo>
                  <a:lnTo>
                    <a:pt x="872261" y="6985"/>
                  </a:lnTo>
                  <a:lnTo>
                    <a:pt x="874331" y="9017"/>
                  </a:lnTo>
                  <a:lnTo>
                    <a:pt x="879436" y="9017"/>
                  </a:lnTo>
                  <a:lnTo>
                    <a:pt x="881507" y="6985"/>
                  </a:lnTo>
                  <a:lnTo>
                    <a:pt x="881507" y="2044"/>
                  </a:lnTo>
                  <a:close/>
                </a:path>
                <a:path w="1201420" h="9525">
                  <a:moveTo>
                    <a:pt x="910577" y="2044"/>
                  </a:moveTo>
                  <a:lnTo>
                    <a:pt x="908507" y="0"/>
                  </a:lnTo>
                  <a:lnTo>
                    <a:pt x="903401" y="0"/>
                  </a:lnTo>
                  <a:lnTo>
                    <a:pt x="901331" y="2044"/>
                  </a:lnTo>
                  <a:lnTo>
                    <a:pt x="901331" y="6985"/>
                  </a:lnTo>
                  <a:lnTo>
                    <a:pt x="903401" y="9017"/>
                  </a:lnTo>
                  <a:lnTo>
                    <a:pt x="908507" y="9017"/>
                  </a:lnTo>
                  <a:lnTo>
                    <a:pt x="910577" y="6985"/>
                  </a:lnTo>
                  <a:lnTo>
                    <a:pt x="910577" y="2044"/>
                  </a:lnTo>
                  <a:close/>
                </a:path>
                <a:path w="1201420" h="9525">
                  <a:moveTo>
                    <a:pt x="939647" y="2044"/>
                  </a:moveTo>
                  <a:lnTo>
                    <a:pt x="937577" y="0"/>
                  </a:lnTo>
                  <a:lnTo>
                    <a:pt x="932472" y="0"/>
                  </a:lnTo>
                  <a:lnTo>
                    <a:pt x="930402" y="2044"/>
                  </a:lnTo>
                  <a:lnTo>
                    <a:pt x="930402" y="6985"/>
                  </a:lnTo>
                  <a:lnTo>
                    <a:pt x="932472" y="9017"/>
                  </a:lnTo>
                  <a:lnTo>
                    <a:pt x="937577" y="9017"/>
                  </a:lnTo>
                  <a:lnTo>
                    <a:pt x="939647" y="6985"/>
                  </a:lnTo>
                  <a:lnTo>
                    <a:pt x="939647" y="2044"/>
                  </a:lnTo>
                  <a:close/>
                </a:path>
                <a:path w="1201420" h="9525">
                  <a:moveTo>
                    <a:pt x="968717" y="2044"/>
                  </a:moveTo>
                  <a:lnTo>
                    <a:pt x="966685" y="0"/>
                  </a:lnTo>
                  <a:lnTo>
                    <a:pt x="961555" y="0"/>
                  </a:lnTo>
                  <a:lnTo>
                    <a:pt x="959485" y="2044"/>
                  </a:lnTo>
                  <a:lnTo>
                    <a:pt x="959485" y="6985"/>
                  </a:lnTo>
                  <a:lnTo>
                    <a:pt x="961555" y="9017"/>
                  </a:lnTo>
                  <a:lnTo>
                    <a:pt x="966685" y="9017"/>
                  </a:lnTo>
                  <a:lnTo>
                    <a:pt x="968717" y="6985"/>
                  </a:lnTo>
                  <a:lnTo>
                    <a:pt x="968717" y="2044"/>
                  </a:lnTo>
                  <a:close/>
                </a:path>
                <a:path w="1201420" h="9525">
                  <a:moveTo>
                    <a:pt x="997800" y="2044"/>
                  </a:moveTo>
                  <a:lnTo>
                    <a:pt x="995768" y="0"/>
                  </a:lnTo>
                  <a:lnTo>
                    <a:pt x="990561" y="0"/>
                  </a:lnTo>
                  <a:lnTo>
                    <a:pt x="988529" y="2044"/>
                  </a:lnTo>
                  <a:lnTo>
                    <a:pt x="988529" y="6985"/>
                  </a:lnTo>
                  <a:lnTo>
                    <a:pt x="990561" y="9017"/>
                  </a:lnTo>
                  <a:lnTo>
                    <a:pt x="995768" y="9017"/>
                  </a:lnTo>
                  <a:lnTo>
                    <a:pt x="997800" y="6985"/>
                  </a:lnTo>
                  <a:lnTo>
                    <a:pt x="997800" y="2044"/>
                  </a:lnTo>
                  <a:close/>
                </a:path>
                <a:path w="1201420" h="9525">
                  <a:moveTo>
                    <a:pt x="1026883" y="2044"/>
                  </a:moveTo>
                  <a:lnTo>
                    <a:pt x="1024851" y="0"/>
                  </a:lnTo>
                  <a:lnTo>
                    <a:pt x="1019644" y="0"/>
                  </a:lnTo>
                  <a:lnTo>
                    <a:pt x="1017612" y="2044"/>
                  </a:lnTo>
                  <a:lnTo>
                    <a:pt x="1017612" y="6985"/>
                  </a:lnTo>
                  <a:lnTo>
                    <a:pt x="1019644" y="9017"/>
                  </a:lnTo>
                  <a:lnTo>
                    <a:pt x="1024851" y="9017"/>
                  </a:lnTo>
                  <a:lnTo>
                    <a:pt x="1026883" y="6985"/>
                  </a:lnTo>
                  <a:lnTo>
                    <a:pt x="1026883" y="2044"/>
                  </a:lnTo>
                  <a:close/>
                </a:path>
                <a:path w="1201420" h="9525">
                  <a:moveTo>
                    <a:pt x="1055966" y="2044"/>
                  </a:moveTo>
                  <a:lnTo>
                    <a:pt x="1053934" y="0"/>
                  </a:lnTo>
                  <a:lnTo>
                    <a:pt x="1048727" y="0"/>
                  </a:lnTo>
                  <a:lnTo>
                    <a:pt x="1046695" y="2044"/>
                  </a:lnTo>
                  <a:lnTo>
                    <a:pt x="1046695" y="6985"/>
                  </a:lnTo>
                  <a:lnTo>
                    <a:pt x="1048727" y="9017"/>
                  </a:lnTo>
                  <a:lnTo>
                    <a:pt x="1053934" y="9017"/>
                  </a:lnTo>
                  <a:lnTo>
                    <a:pt x="1055966" y="6985"/>
                  </a:lnTo>
                  <a:lnTo>
                    <a:pt x="1055966" y="2044"/>
                  </a:lnTo>
                  <a:close/>
                </a:path>
                <a:path w="1201420" h="9525">
                  <a:moveTo>
                    <a:pt x="1085049" y="2044"/>
                  </a:moveTo>
                  <a:lnTo>
                    <a:pt x="1083017" y="0"/>
                  </a:lnTo>
                  <a:lnTo>
                    <a:pt x="1077810" y="0"/>
                  </a:lnTo>
                  <a:lnTo>
                    <a:pt x="1075778" y="2044"/>
                  </a:lnTo>
                  <a:lnTo>
                    <a:pt x="1075778" y="6985"/>
                  </a:lnTo>
                  <a:lnTo>
                    <a:pt x="1077810" y="9017"/>
                  </a:lnTo>
                  <a:lnTo>
                    <a:pt x="1083017" y="9017"/>
                  </a:lnTo>
                  <a:lnTo>
                    <a:pt x="1085049" y="6985"/>
                  </a:lnTo>
                  <a:lnTo>
                    <a:pt x="1085049" y="2044"/>
                  </a:lnTo>
                  <a:close/>
                </a:path>
                <a:path w="1201420" h="9525">
                  <a:moveTo>
                    <a:pt x="1114132" y="2044"/>
                  </a:moveTo>
                  <a:lnTo>
                    <a:pt x="1111973" y="0"/>
                  </a:lnTo>
                  <a:lnTo>
                    <a:pt x="1106893" y="0"/>
                  </a:lnTo>
                  <a:lnTo>
                    <a:pt x="1104861" y="2044"/>
                  </a:lnTo>
                  <a:lnTo>
                    <a:pt x="1104861" y="6985"/>
                  </a:lnTo>
                  <a:lnTo>
                    <a:pt x="1106893" y="9017"/>
                  </a:lnTo>
                  <a:lnTo>
                    <a:pt x="1111973" y="9017"/>
                  </a:lnTo>
                  <a:lnTo>
                    <a:pt x="1114132" y="6985"/>
                  </a:lnTo>
                  <a:lnTo>
                    <a:pt x="1114132" y="2044"/>
                  </a:lnTo>
                  <a:close/>
                </a:path>
                <a:path w="1201420" h="9525">
                  <a:moveTo>
                    <a:pt x="1143215" y="2044"/>
                  </a:moveTo>
                  <a:lnTo>
                    <a:pt x="1141056" y="0"/>
                  </a:lnTo>
                  <a:lnTo>
                    <a:pt x="1135976" y="0"/>
                  </a:lnTo>
                  <a:lnTo>
                    <a:pt x="1133944" y="2044"/>
                  </a:lnTo>
                  <a:lnTo>
                    <a:pt x="1133944" y="6985"/>
                  </a:lnTo>
                  <a:lnTo>
                    <a:pt x="1135976" y="9017"/>
                  </a:lnTo>
                  <a:lnTo>
                    <a:pt x="1141056" y="9017"/>
                  </a:lnTo>
                  <a:lnTo>
                    <a:pt x="1143215" y="6985"/>
                  </a:lnTo>
                  <a:lnTo>
                    <a:pt x="1143215" y="2044"/>
                  </a:lnTo>
                  <a:close/>
                </a:path>
                <a:path w="1201420" h="9525">
                  <a:moveTo>
                    <a:pt x="1172298" y="2044"/>
                  </a:moveTo>
                  <a:lnTo>
                    <a:pt x="1170139" y="0"/>
                  </a:lnTo>
                  <a:lnTo>
                    <a:pt x="1165059" y="0"/>
                  </a:lnTo>
                  <a:lnTo>
                    <a:pt x="1163027" y="2044"/>
                  </a:lnTo>
                  <a:lnTo>
                    <a:pt x="1163027" y="6985"/>
                  </a:lnTo>
                  <a:lnTo>
                    <a:pt x="1165059" y="9017"/>
                  </a:lnTo>
                  <a:lnTo>
                    <a:pt x="1170139" y="9017"/>
                  </a:lnTo>
                  <a:lnTo>
                    <a:pt x="1172298" y="6985"/>
                  </a:lnTo>
                  <a:lnTo>
                    <a:pt x="1172298" y="2044"/>
                  </a:lnTo>
                  <a:close/>
                </a:path>
                <a:path w="1201420" h="9525">
                  <a:moveTo>
                    <a:pt x="1201381" y="2044"/>
                  </a:moveTo>
                  <a:lnTo>
                    <a:pt x="1199222" y="0"/>
                  </a:lnTo>
                  <a:lnTo>
                    <a:pt x="1194142" y="0"/>
                  </a:lnTo>
                  <a:lnTo>
                    <a:pt x="1192110" y="2044"/>
                  </a:lnTo>
                  <a:lnTo>
                    <a:pt x="1192110" y="6985"/>
                  </a:lnTo>
                  <a:lnTo>
                    <a:pt x="1194142" y="9017"/>
                  </a:lnTo>
                  <a:lnTo>
                    <a:pt x="1199222" y="9017"/>
                  </a:lnTo>
                  <a:lnTo>
                    <a:pt x="1201381" y="6985"/>
                  </a:lnTo>
                  <a:lnTo>
                    <a:pt x="1201381" y="20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6198" y="1371600"/>
            <a:ext cx="8836661" cy="44659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10005">
              <a:lnSpc>
                <a:spcPct val="145900"/>
              </a:lnSpc>
              <a:spcBef>
                <a:spcPts val="95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CRBO</a:t>
            </a:r>
            <a:r>
              <a:rPr sz="24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Centro</a:t>
            </a:r>
            <a:r>
              <a:rPr sz="2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Riferimento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Benessere</a:t>
            </a:r>
            <a:r>
              <a:rPr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Organizzativo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Compiti:</a:t>
            </a:r>
            <a:endParaRPr sz="2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AutoNum type="alphaLcParenR"/>
              <a:tabLst>
                <a:tab pos="469900" algn="l"/>
              </a:tabLst>
            </a:pP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accertamento</a:t>
            </a:r>
            <a:r>
              <a:rPr sz="2400" b="1" spc="-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dello</a:t>
            </a:r>
            <a:r>
              <a:rPr sz="2400" b="1" spc="-5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stato</a:t>
            </a:r>
            <a:r>
              <a:rPr sz="2400" b="1" spc="-3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di</a:t>
            </a:r>
            <a:r>
              <a:rPr sz="2400" b="1" spc="-4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disagio</a:t>
            </a:r>
            <a:r>
              <a:rPr sz="2400" b="1" spc="-5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psico-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sociale</a:t>
            </a:r>
            <a:r>
              <a:rPr sz="2400" b="1" spc="-4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sz="2400" b="1" spc="-4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di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malattia</a:t>
            </a:r>
            <a:r>
              <a:rPr sz="2400" b="1" spc="-7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del</a:t>
            </a:r>
            <a:r>
              <a:rPr sz="2400" b="1" spc="-6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lavoratore</a:t>
            </a:r>
            <a:r>
              <a:rPr sz="2400" b="1" spc="-5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ed</a:t>
            </a:r>
            <a:r>
              <a:rPr sz="2400" b="1" spc="-5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eventuale</a:t>
            </a:r>
            <a:r>
              <a:rPr sz="2400" b="1" spc="-5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indicazione</a:t>
            </a:r>
            <a:r>
              <a:rPr sz="2400" b="1" spc="-8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del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percorso</a:t>
            </a:r>
            <a:r>
              <a:rPr sz="2400" b="1" spc="-8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di</a:t>
            </a:r>
            <a:r>
              <a:rPr sz="2400" spc="-4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sostegno,</a:t>
            </a:r>
            <a:r>
              <a:rPr sz="2400" spc="-5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cura</a:t>
            </a:r>
            <a:r>
              <a:rPr sz="2400" spc="-4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e</a:t>
            </a:r>
            <a:r>
              <a:rPr sz="2400" spc="-5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riabilitazione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attraverso</a:t>
            </a:r>
            <a:r>
              <a:rPr sz="2400" spc="-5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colloqui 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e</a:t>
            </a:r>
            <a:r>
              <a:rPr sz="2400" spc="-3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strumenti</a:t>
            </a:r>
            <a:r>
              <a:rPr sz="2400" spc="-4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 err="1" smtClean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psicometrici</a:t>
            </a:r>
            <a:endParaRPr sz="2400" dirty="0">
              <a:solidFill>
                <a:schemeClr val="tx2">
                  <a:lumMod val="75000"/>
                </a:schemeClr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65"/>
              </a:spcBef>
              <a:buFont typeface="Arial"/>
              <a:buAutoNum type="alphaLcParenR"/>
            </a:pPr>
            <a:endParaRPr sz="2400" dirty="0">
              <a:solidFill>
                <a:schemeClr val="tx2">
                  <a:lumMod val="75000"/>
                </a:schemeClr>
              </a:solidFill>
              <a:latin typeface="Microsoft Sans Serif"/>
              <a:cs typeface="Microsoft Sans Serif"/>
            </a:endParaRPr>
          </a:p>
          <a:p>
            <a:pPr marL="469900" marR="924560" indent="-457200">
              <a:lnSpc>
                <a:spcPct val="100000"/>
              </a:lnSpc>
              <a:buAutoNum type="alphaLcParenR"/>
              <a:tabLst>
                <a:tab pos="469900" algn="l"/>
              </a:tabLst>
            </a:pP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individuazione</a:t>
            </a:r>
            <a:r>
              <a:rPr sz="2400" b="1" spc="-5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delle</a:t>
            </a:r>
            <a:r>
              <a:rPr sz="2400" b="1" spc="-4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eventuali</a:t>
            </a:r>
            <a:r>
              <a:rPr sz="2400" b="1" spc="-1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misure</a:t>
            </a:r>
            <a:r>
              <a:rPr sz="2400" b="1" spc="-4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di</a:t>
            </a:r>
            <a:r>
              <a:rPr sz="2400" b="1" spc="-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tutela</a:t>
            </a:r>
            <a:r>
              <a:rPr sz="2400" b="1" spc="-4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da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adottarsi</a:t>
            </a:r>
            <a:r>
              <a:rPr sz="2400" b="1" spc="-4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da</a:t>
            </a:r>
            <a:r>
              <a:rPr sz="2400" b="1" spc="-4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parte</a:t>
            </a:r>
            <a:r>
              <a:rPr sz="2400" b="1" spc="-4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dei</a:t>
            </a:r>
            <a:r>
              <a:rPr sz="2400" b="1" spc="-4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datori</a:t>
            </a:r>
            <a:r>
              <a:rPr sz="2400" b="1" spc="-4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di</a:t>
            </a:r>
            <a:r>
              <a:rPr sz="2400" b="1" spc="-6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lavoro</a:t>
            </a:r>
            <a:r>
              <a:rPr sz="2400" b="1" spc="-4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nelle ipotesi</a:t>
            </a:r>
            <a:r>
              <a:rPr sz="2400" spc="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di 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rilevati</a:t>
            </a:r>
            <a:r>
              <a:rPr sz="2400" spc="-5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casi</a:t>
            </a:r>
            <a:r>
              <a:rPr sz="2400" spc="-5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di</a:t>
            </a:r>
            <a:r>
              <a:rPr sz="2400" spc="-6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400" dirty="0" err="1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disagio</a:t>
            </a:r>
            <a:r>
              <a:rPr sz="2400" spc="-3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 err="1" smtClean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lavorativo</a:t>
            </a:r>
            <a:endParaRPr sz="2400" dirty="0">
              <a:solidFill>
                <a:schemeClr val="tx2">
                  <a:lumMod val="75000"/>
                </a:schemeClr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400" dirty="0">
              <a:solidFill>
                <a:schemeClr val="tx2">
                  <a:lumMod val="75000"/>
                </a:schemeClr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189496"/>
            <a:ext cx="8996680" cy="834390"/>
          </a:xfrm>
          <a:prstGeom prst="rect">
            <a:avLst/>
          </a:prstGeom>
          <a:ln w="25400">
            <a:solidFill>
              <a:srgbClr val="30528F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35"/>
              </a:spcBef>
            </a:pPr>
            <a:r>
              <a:rPr sz="2400" spc="-85" dirty="0">
                <a:solidFill>
                  <a:srgbClr val="FFFFFF"/>
                </a:solidFill>
                <a:latin typeface="Arial Black"/>
                <a:cs typeface="Arial Black"/>
              </a:rPr>
              <a:t>Dipartimento</a:t>
            </a:r>
            <a:r>
              <a:rPr sz="24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Arial Black"/>
                <a:cs typeface="Arial Black"/>
              </a:rPr>
              <a:t>di</a:t>
            </a:r>
            <a:r>
              <a:rPr sz="24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Prevenzione</a:t>
            </a:r>
            <a:endParaRPr sz="2400">
              <a:latin typeface="Arial Black"/>
              <a:cs typeface="Arial Black"/>
            </a:endParaRPr>
          </a:p>
          <a:p>
            <a:pPr algn="r">
              <a:lnSpc>
                <a:spcPct val="100000"/>
              </a:lnSpc>
            </a:pP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Spisal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3583" y="246701"/>
            <a:ext cx="1212215" cy="569595"/>
            <a:chOff x="223583" y="246701"/>
            <a:chExt cx="1212215" cy="569595"/>
          </a:xfrm>
        </p:grpSpPr>
        <p:sp>
          <p:nvSpPr>
            <p:cNvPr id="4" name="object 4"/>
            <p:cNvSpPr/>
            <p:nvPr/>
          </p:nvSpPr>
          <p:spPr>
            <a:xfrm>
              <a:off x="734009" y="410844"/>
              <a:ext cx="702310" cy="288290"/>
            </a:xfrm>
            <a:custGeom>
              <a:avLst/>
              <a:gdLst/>
              <a:ahLst/>
              <a:cxnLst/>
              <a:rect l="l" t="t" r="r" b="b"/>
              <a:pathLst>
                <a:path w="702310" h="288290">
                  <a:moveTo>
                    <a:pt x="131191" y="3810"/>
                  </a:moveTo>
                  <a:lnTo>
                    <a:pt x="93484" y="3810"/>
                  </a:lnTo>
                  <a:lnTo>
                    <a:pt x="93484" y="207899"/>
                  </a:lnTo>
                  <a:lnTo>
                    <a:pt x="93129" y="220345"/>
                  </a:lnTo>
                  <a:lnTo>
                    <a:pt x="87947" y="244094"/>
                  </a:lnTo>
                  <a:lnTo>
                    <a:pt x="65773" y="252730"/>
                  </a:lnTo>
                  <a:lnTo>
                    <a:pt x="58064" y="252095"/>
                  </a:lnTo>
                  <a:lnTo>
                    <a:pt x="40805" y="236474"/>
                  </a:lnTo>
                  <a:lnTo>
                    <a:pt x="38036" y="216281"/>
                  </a:lnTo>
                  <a:lnTo>
                    <a:pt x="37680" y="202438"/>
                  </a:lnTo>
                  <a:lnTo>
                    <a:pt x="37680" y="3810"/>
                  </a:lnTo>
                  <a:lnTo>
                    <a:pt x="0" y="3810"/>
                  </a:lnTo>
                  <a:lnTo>
                    <a:pt x="0" y="202438"/>
                  </a:lnTo>
                  <a:lnTo>
                    <a:pt x="673" y="223520"/>
                  </a:lnTo>
                  <a:lnTo>
                    <a:pt x="6121" y="254635"/>
                  </a:lnTo>
                  <a:lnTo>
                    <a:pt x="20167" y="274955"/>
                  </a:lnTo>
                  <a:lnTo>
                    <a:pt x="47231" y="286766"/>
                  </a:lnTo>
                  <a:lnTo>
                    <a:pt x="65036" y="288290"/>
                  </a:lnTo>
                  <a:lnTo>
                    <a:pt x="81368" y="287147"/>
                  </a:lnTo>
                  <a:lnTo>
                    <a:pt x="107340" y="277876"/>
                  </a:lnTo>
                  <a:lnTo>
                    <a:pt x="123190" y="259969"/>
                  </a:lnTo>
                  <a:lnTo>
                    <a:pt x="130302" y="228854"/>
                  </a:lnTo>
                  <a:lnTo>
                    <a:pt x="131191" y="207899"/>
                  </a:lnTo>
                  <a:lnTo>
                    <a:pt x="131191" y="3810"/>
                  </a:lnTo>
                  <a:close/>
                </a:path>
                <a:path w="702310" h="288290">
                  <a:moveTo>
                    <a:pt x="275285" y="252095"/>
                  </a:moveTo>
                  <a:lnTo>
                    <a:pt x="212471" y="252095"/>
                  </a:lnTo>
                  <a:lnTo>
                    <a:pt x="212471" y="4445"/>
                  </a:lnTo>
                  <a:lnTo>
                    <a:pt x="174028" y="4445"/>
                  </a:lnTo>
                  <a:lnTo>
                    <a:pt x="174028" y="252095"/>
                  </a:lnTo>
                  <a:lnTo>
                    <a:pt x="174028" y="285115"/>
                  </a:lnTo>
                  <a:lnTo>
                    <a:pt x="275285" y="285115"/>
                  </a:lnTo>
                  <a:lnTo>
                    <a:pt x="275285" y="252095"/>
                  </a:lnTo>
                  <a:close/>
                </a:path>
                <a:path w="702310" h="288290">
                  <a:moveTo>
                    <a:pt x="411264" y="213995"/>
                  </a:moveTo>
                  <a:lnTo>
                    <a:pt x="402767" y="173482"/>
                  </a:lnTo>
                  <a:lnTo>
                    <a:pt x="370801" y="132842"/>
                  </a:lnTo>
                  <a:lnTo>
                    <a:pt x="359219" y="121285"/>
                  </a:lnTo>
                  <a:lnTo>
                    <a:pt x="350012" y="111379"/>
                  </a:lnTo>
                  <a:lnTo>
                    <a:pt x="338455" y="96901"/>
                  </a:lnTo>
                  <a:lnTo>
                    <a:pt x="332041" y="78613"/>
                  </a:lnTo>
                  <a:lnTo>
                    <a:pt x="331622" y="71501"/>
                  </a:lnTo>
                  <a:lnTo>
                    <a:pt x="332219" y="63627"/>
                  </a:lnTo>
                  <a:lnTo>
                    <a:pt x="341223" y="44831"/>
                  </a:lnTo>
                  <a:lnTo>
                    <a:pt x="358762" y="34925"/>
                  </a:lnTo>
                  <a:lnTo>
                    <a:pt x="365988" y="34290"/>
                  </a:lnTo>
                  <a:lnTo>
                    <a:pt x="373227" y="35052"/>
                  </a:lnTo>
                  <a:lnTo>
                    <a:pt x="380911" y="37338"/>
                  </a:lnTo>
                  <a:lnTo>
                    <a:pt x="389026" y="41148"/>
                  </a:lnTo>
                  <a:lnTo>
                    <a:pt x="397586" y="46609"/>
                  </a:lnTo>
                  <a:lnTo>
                    <a:pt x="397586" y="9652"/>
                  </a:lnTo>
                  <a:lnTo>
                    <a:pt x="388137" y="5461"/>
                  </a:lnTo>
                  <a:lnTo>
                    <a:pt x="378460" y="2413"/>
                  </a:lnTo>
                  <a:lnTo>
                    <a:pt x="368554" y="635"/>
                  </a:lnTo>
                  <a:lnTo>
                    <a:pt x="358419" y="0"/>
                  </a:lnTo>
                  <a:lnTo>
                    <a:pt x="344373" y="1270"/>
                  </a:lnTo>
                  <a:lnTo>
                    <a:pt x="320814" y="11049"/>
                  </a:lnTo>
                  <a:lnTo>
                    <a:pt x="303695" y="29972"/>
                  </a:lnTo>
                  <a:lnTo>
                    <a:pt x="295008" y="56134"/>
                  </a:lnTo>
                  <a:lnTo>
                    <a:pt x="293928" y="71755"/>
                  </a:lnTo>
                  <a:lnTo>
                    <a:pt x="294474" y="83439"/>
                  </a:lnTo>
                  <a:lnTo>
                    <a:pt x="298907" y="103632"/>
                  </a:lnTo>
                  <a:lnTo>
                    <a:pt x="308660" y="121031"/>
                  </a:lnTo>
                  <a:lnTo>
                    <a:pt x="322135" y="136906"/>
                  </a:lnTo>
                  <a:lnTo>
                    <a:pt x="349859" y="165227"/>
                  </a:lnTo>
                  <a:lnTo>
                    <a:pt x="362521" y="180340"/>
                  </a:lnTo>
                  <a:lnTo>
                    <a:pt x="371856" y="199517"/>
                  </a:lnTo>
                  <a:lnTo>
                    <a:pt x="373570" y="213995"/>
                  </a:lnTo>
                  <a:lnTo>
                    <a:pt x="373011" y="222377"/>
                  </a:lnTo>
                  <a:lnTo>
                    <a:pt x="364693" y="241935"/>
                  </a:lnTo>
                  <a:lnTo>
                    <a:pt x="347535" y="251587"/>
                  </a:lnTo>
                  <a:lnTo>
                    <a:pt x="340118" y="252222"/>
                  </a:lnTo>
                  <a:lnTo>
                    <a:pt x="331482" y="251333"/>
                  </a:lnTo>
                  <a:lnTo>
                    <a:pt x="322376" y="248539"/>
                  </a:lnTo>
                  <a:lnTo>
                    <a:pt x="312813" y="243967"/>
                  </a:lnTo>
                  <a:lnTo>
                    <a:pt x="302793" y="237490"/>
                  </a:lnTo>
                  <a:lnTo>
                    <a:pt x="302793" y="274955"/>
                  </a:lnTo>
                  <a:lnTo>
                    <a:pt x="311924" y="280797"/>
                  </a:lnTo>
                  <a:lnTo>
                    <a:pt x="321957" y="284988"/>
                  </a:lnTo>
                  <a:lnTo>
                    <a:pt x="332892" y="287401"/>
                  </a:lnTo>
                  <a:lnTo>
                    <a:pt x="344741" y="288290"/>
                  </a:lnTo>
                  <a:lnTo>
                    <a:pt x="358673" y="287020"/>
                  </a:lnTo>
                  <a:lnTo>
                    <a:pt x="382612" y="276733"/>
                  </a:lnTo>
                  <a:lnTo>
                    <a:pt x="400761" y="256413"/>
                  </a:lnTo>
                  <a:lnTo>
                    <a:pt x="410095" y="229616"/>
                  </a:lnTo>
                  <a:lnTo>
                    <a:pt x="411264" y="213995"/>
                  </a:lnTo>
                  <a:close/>
                </a:path>
                <a:path w="702310" h="288290">
                  <a:moveTo>
                    <a:pt x="551357" y="213995"/>
                  </a:moveTo>
                  <a:lnTo>
                    <a:pt x="537641" y="164465"/>
                  </a:lnTo>
                  <a:lnTo>
                    <a:pt x="499262" y="121158"/>
                  </a:lnTo>
                  <a:lnTo>
                    <a:pt x="490042" y="111379"/>
                  </a:lnTo>
                  <a:lnTo>
                    <a:pt x="478497" y="96901"/>
                  </a:lnTo>
                  <a:lnTo>
                    <a:pt x="472084" y="78613"/>
                  </a:lnTo>
                  <a:lnTo>
                    <a:pt x="471652" y="71501"/>
                  </a:lnTo>
                  <a:lnTo>
                    <a:pt x="472262" y="63627"/>
                  </a:lnTo>
                  <a:lnTo>
                    <a:pt x="481266" y="44831"/>
                  </a:lnTo>
                  <a:lnTo>
                    <a:pt x="498792" y="34925"/>
                  </a:lnTo>
                  <a:lnTo>
                    <a:pt x="506031" y="34290"/>
                  </a:lnTo>
                  <a:lnTo>
                    <a:pt x="513270" y="35052"/>
                  </a:lnTo>
                  <a:lnTo>
                    <a:pt x="520941" y="37338"/>
                  </a:lnTo>
                  <a:lnTo>
                    <a:pt x="529069" y="41148"/>
                  </a:lnTo>
                  <a:lnTo>
                    <a:pt x="537641" y="46609"/>
                  </a:lnTo>
                  <a:lnTo>
                    <a:pt x="537641" y="9652"/>
                  </a:lnTo>
                  <a:lnTo>
                    <a:pt x="528180" y="5461"/>
                  </a:lnTo>
                  <a:lnTo>
                    <a:pt x="518502" y="2413"/>
                  </a:lnTo>
                  <a:lnTo>
                    <a:pt x="508596" y="635"/>
                  </a:lnTo>
                  <a:lnTo>
                    <a:pt x="498449" y="0"/>
                  </a:lnTo>
                  <a:lnTo>
                    <a:pt x="471893" y="4953"/>
                  </a:lnTo>
                  <a:lnTo>
                    <a:pt x="451332" y="19558"/>
                  </a:lnTo>
                  <a:lnTo>
                    <a:pt x="438302" y="42164"/>
                  </a:lnTo>
                  <a:lnTo>
                    <a:pt x="433959" y="71755"/>
                  </a:lnTo>
                  <a:lnTo>
                    <a:pt x="434517" y="83439"/>
                  </a:lnTo>
                  <a:lnTo>
                    <a:pt x="438950" y="103632"/>
                  </a:lnTo>
                  <a:lnTo>
                    <a:pt x="448703" y="121031"/>
                  </a:lnTo>
                  <a:lnTo>
                    <a:pt x="462178" y="136906"/>
                  </a:lnTo>
                  <a:lnTo>
                    <a:pt x="489902" y="165227"/>
                  </a:lnTo>
                  <a:lnTo>
                    <a:pt x="502564" y="180340"/>
                  </a:lnTo>
                  <a:lnTo>
                    <a:pt x="511886" y="199517"/>
                  </a:lnTo>
                  <a:lnTo>
                    <a:pt x="513600" y="213995"/>
                  </a:lnTo>
                  <a:lnTo>
                    <a:pt x="513041" y="222377"/>
                  </a:lnTo>
                  <a:lnTo>
                    <a:pt x="504736" y="241935"/>
                  </a:lnTo>
                  <a:lnTo>
                    <a:pt x="487578" y="251587"/>
                  </a:lnTo>
                  <a:lnTo>
                    <a:pt x="480161" y="252222"/>
                  </a:lnTo>
                  <a:lnTo>
                    <a:pt x="471512" y="251333"/>
                  </a:lnTo>
                  <a:lnTo>
                    <a:pt x="462419" y="248539"/>
                  </a:lnTo>
                  <a:lnTo>
                    <a:pt x="452856" y="243967"/>
                  </a:lnTo>
                  <a:lnTo>
                    <a:pt x="442836" y="237490"/>
                  </a:lnTo>
                  <a:lnTo>
                    <a:pt x="442836" y="274955"/>
                  </a:lnTo>
                  <a:lnTo>
                    <a:pt x="451967" y="280797"/>
                  </a:lnTo>
                  <a:lnTo>
                    <a:pt x="462000" y="284988"/>
                  </a:lnTo>
                  <a:lnTo>
                    <a:pt x="472935" y="287401"/>
                  </a:lnTo>
                  <a:lnTo>
                    <a:pt x="484771" y="288290"/>
                  </a:lnTo>
                  <a:lnTo>
                    <a:pt x="498716" y="287020"/>
                  </a:lnTo>
                  <a:lnTo>
                    <a:pt x="522643" y="276733"/>
                  </a:lnTo>
                  <a:lnTo>
                    <a:pt x="540816" y="256413"/>
                  </a:lnTo>
                  <a:lnTo>
                    <a:pt x="550087" y="229616"/>
                  </a:lnTo>
                  <a:lnTo>
                    <a:pt x="551357" y="213995"/>
                  </a:lnTo>
                  <a:close/>
                </a:path>
                <a:path w="702310" h="288290">
                  <a:moveTo>
                    <a:pt x="701725" y="205613"/>
                  </a:moveTo>
                  <a:lnTo>
                    <a:pt x="701217" y="191262"/>
                  </a:lnTo>
                  <a:lnTo>
                    <a:pt x="697407" y="168783"/>
                  </a:lnTo>
                  <a:lnTo>
                    <a:pt x="683437" y="148336"/>
                  </a:lnTo>
                  <a:lnTo>
                    <a:pt x="666546" y="139827"/>
                  </a:lnTo>
                  <a:lnTo>
                    <a:pt x="675055" y="135763"/>
                  </a:lnTo>
                  <a:lnTo>
                    <a:pt x="691565" y="118491"/>
                  </a:lnTo>
                  <a:lnTo>
                    <a:pt x="696518" y="100330"/>
                  </a:lnTo>
                  <a:lnTo>
                    <a:pt x="698169" y="73406"/>
                  </a:lnTo>
                  <a:lnTo>
                    <a:pt x="697280" y="55626"/>
                  </a:lnTo>
                  <a:lnTo>
                    <a:pt x="690041" y="27940"/>
                  </a:lnTo>
                  <a:lnTo>
                    <a:pt x="675436" y="10287"/>
                  </a:lnTo>
                  <a:lnTo>
                    <a:pt x="652576" y="1524"/>
                  </a:lnTo>
                  <a:lnTo>
                    <a:pt x="637971" y="381"/>
                  </a:lnTo>
                  <a:lnTo>
                    <a:pt x="617905" y="2667"/>
                  </a:lnTo>
                  <a:lnTo>
                    <a:pt x="598347" y="13208"/>
                  </a:lnTo>
                  <a:lnTo>
                    <a:pt x="586282" y="33147"/>
                  </a:lnTo>
                  <a:lnTo>
                    <a:pt x="581964" y="54356"/>
                  </a:lnTo>
                  <a:lnTo>
                    <a:pt x="581202" y="71755"/>
                  </a:lnTo>
                  <a:lnTo>
                    <a:pt x="581202" y="79248"/>
                  </a:lnTo>
                  <a:lnTo>
                    <a:pt x="617778" y="79248"/>
                  </a:lnTo>
                  <a:lnTo>
                    <a:pt x="617651" y="70612"/>
                  </a:lnTo>
                  <a:lnTo>
                    <a:pt x="619048" y="54356"/>
                  </a:lnTo>
                  <a:lnTo>
                    <a:pt x="623112" y="42672"/>
                  </a:lnTo>
                  <a:lnTo>
                    <a:pt x="630097" y="35687"/>
                  </a:lnTo>
                  <a:lnTo>
                    <a:pt x="639749" y="33274"/>
                  </a:lnTo>
                  <a:lnTo>
                    <a:pt x="649528" y="36068"/>
                  </a:lnTo>
                  <a:lnTo>
                    <a:pt x="656513" y="44196"/>
                  </a:lnTo>
                  <a:lnTo>
                    <a:pt x="660704" y="57912"/>
                  </a:lnTo>
                  <a:lnTo>
                    <a:pt x="662101" y="76962"/>
                  </a:lnTo>
                  <a:lnTo>
                    <a:pt x="661593" y="89154"/>
                  </a:lnTo>
                  <a:lnTo>
                    <a:pt x="654227" y="112903"/>
                  </a:lnTo>
                  <a:lnTo>
                    <a:pt x="634161" y="121666"/>
                  </a:lnTo>
                  <a:lnTo>
                    <a:pt x="623874" y="122301"/>
                  </a:lnTo>
                  <a:lnTo>
                    <a:pt x="618540" y="122301"/>
                  </a:lnTo>
                  <a:lnTo>
                    <a:pt x="618540" y="155067"/>
                  </a:lnTo>
                  <a:lnTo>
                    <a:pt x="628446" y="154178"/>
                  </a:lnTo>
                  <a:lnTo>
                    <a:pt x="636955" y="154813"/>
                  </a:lnTo>
                  <a:lnTo>
                    <a:pt x="654608" y="165481"/>
                  </a:lnTo>
                  <a:lnTo>
                    <a:pt x="661974" y="190500"/>
                  </a:lnTo>
                  <a:lnTo>
                    <a:pt x="662482" y="202311"/>
                  </a:lnTo>
                  <a:lnTo>
                    <a:pt x="662355" y="209169"/>
                  </a:lnTo>
                  <a:lnTo>
                    <a:pt x="660196" y="231394"/>
                  </a:lnTo>
                  <a:lnTo>
                    <a:pt x="651433" y="250063"/>
                  </a:lnTo>
                  <a:lnTo>
                    <a:pt x="635685" y="254762"/>
                  </a:lnTo>
                  <a:lnTo>
                    <a:pt x="630478" y="254254"/>
                  </a:lnTo>
                  <a:lnTo>
                    <a:pt x="615492" y="241554"/>
                  </a:lnTo>
                  <a:lnTo>
                    <a:pt x="611809" y="223266"/>
                  </a:lnTo>
                  <a:lnTo>
                    <a:pt x="612190" y="214249"/>
                  </a:lnTo>
                  <a:lnTo>
                    <a:pt x="576249" y="214249"/>
                  </a:lnTo>
                  <a:lnTo>
                    <a:pt x="585393" y="264160"/>
                  </a:lnTo>
                  <a:lnTo>
                    <a:pt x="634796" y="288036"/>
                  </a:lnTo>
                  <a:lnTo>
                    <a:pt x="650798" y="286766"/>
                  </a:lnTo>
                  <a:lnTo>
                    <a:pt x="676198" y="276860"/>
                  </a:lnTo>
                  <a:lnTo>
                    <a:pt x="692581" y="256667"/>
                  </a:lnTo>
                  <a:lnTo>
                    <a:pt x="700709" y="225425"/>
                  </a:lnTo>
                  <a:lnTo>
                    <a:pt x="701725" y="205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744" y="422008"/>
              <a:ext cx="376224" cy="3830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9395" y="414273"/>
              <a:ext cx="390525" cy="401955"/>
            </a:xfrm>
            <a:custGeom>
              <a:avLst/>
              <a:gdLst/>
              <a:ahLst/>
              <a:cxnLst/>
              <a:rect l="l" t="t" r="r" b="b"/>
              <a:pathLst>
                <a:path w="390525" h="401955">
                  <a:moveTo>
                    <a:pt x="376643" y="368554"/>
                  </a:moveTo>
                  <a:lnTo>
                    <a:pt x="371817" y="372618"/>
                  </a:lnTo>
                  <a:lnTo>
                    <a:pt x="375513" y="371602"/>
                  </a:lnTo>
                  <a:lnTo>
                    <a:pt x="376643" y="368554"/>
                  </a:lnTo>
                  <a:close/>
                </a:path>
                <a:path w="390525" h="401955">
                  <a:moveTo>
                    <a:pt x="390423" y="508"/>
                  </a:moveTo>
                  <a:lnTo>
                    <a:pt x="0" y="0"/>
                  </a:lnTo>
                  <a:lnTo>
                    <a:pt x="63" y="334518"/>
                  </a:lnTo>
                  <a:lnTo>
                    <a:pt x="393" y="342138"/>
                  </a:lnTo>
                  <a:lnTo>
                    <a:pt x="4813" y="361061"/>
                  </a:lnTo>
                  <a:lnTo>
                    <a:pt x="26492" y="378968"/>
                  </a:lnTo>
                  <a:lnTo>
                    <a:pt x="53721" y="382016"/>
                  </a:lnTo>
                  <a:lnTo>
                    <a:pt x="85293" y="382143"/>
                  </a:lnTo>
                  <a:lnTo>
                    <a:pt x="111823" y="382524"/>
                  </a:lnTo>
                  <a:lnTo>
                    <a:pt x="133832" y="383286"/>
                  </a:lnTo>
                  <a:lnTo>
                    <a:pt x="165823" y="386715"/>
                  </a:lnTo>
                  <a:lnTo>
                    <a:pt x="185813" y="393446"/>
                  </a:lnTo>
                  <a:lnTo>
                    <a:pt x="196265" y="401574"/>
                  </a:lnTo>
                  <a:lnTo>
                    <a:pt x="199224" y="398653"/>
                  </a:lnTo>
                  <a:lnTo>
                    <a:pt x="240690" y="384556"/>
                  </a:lnTo>
                  <a:lnTo>
                    <a:pt x="280822" y="382524"/>
                  </a:lnTo>
                  <a:lnTo>
                    <a:pt x="348310" y="382016"/>
                  </a:lnTo>
                  <a:lnTo>
                    <a:pt x="366001" y="377571"/>
                  </a:lnTo>
                  <a:lnTo>
                    <a:pt x="371817" y="372618"/>
                  </a:lnTo>
                  <a:lnTo>
                    <a:pt x="363207" y="374904"/>
                  </a:lnTo>
                  <a:lnTo>
                    <a:pt x="339242" y="372364"/>
                  </a:lnTo>
                  <a:lnTo>
                    <a:pt x="280339" y="372872"/>
                  </a:lnTo>
                  <a:lnTo>
                    <a:pt x="225234" y="377063"/>
                  </a:lnTo>
                  <a:lnTo>
                    <a:pt x="196265" y="388620"/>
                  </a:lnTo>
                  <a:lnTo>
                    <a:pt x="188277" y="383667"/>
                  </a:lnTo>
                  <a:lnTo>
                    <a:pt x="134378" y="373634"/>
                  </a:lnTo>
                  <a:lnTo>
                    <a:pt x="85369" y="372491"/>
                  </a:lnTo>
                  <a:lnTo>
                    <a:pt x="53721" y="372364"/>
                  </a:lnTo>
                  <a:lnTo>
                    <a:pt x="41833" y="371602"/>
                  </a:lnTo>
                  <a:lnTo>
                    <a:pt x="20294" y="360807"/>
                  </a:lnTo>
                  <a:lnTo>
                    <a:pt x="13398" y="338963"/>
                  </a:lnTo>
                  <a:lnTo>
                    <a:pt x="13233" y="334518"/>
                  </a:lnTo>
                  <a:lnTo>
                    <a:pt x="13538" y="334518"/>
                  </a:lnTo>
                  <a:lnTo>
                    <a:pt x="13538" y="9652"/>
                  </a:lnTo>
                  <a:lnTo>
                    <a:pt x="380695" y="10033"/>
                  </a:lnTo>
                  <a:lnTo>
                    <a:pt x="380695" y="333629"/>
                  </a:lnTo>
                  <a:lnTo>
                    <a:pt x="380047" y="359156"/>
                  </a:lnTo>
                  <a:lnTo>
                    <a:pt x="376643" y="368554"/>
                  </a:lnTo>
                  <a:lnTo>
                    <a:pt x="382892" y="363220"/>
                  </a:lnTo>
                  <a:lnTo>
                    <a:pt x="390423" y="333629"/>
                  </a:lnTo>
                  <a:lnTo>
                    <a:pt x="390423" y="508"/>
                  </a:lnTo>
                  <a:close/>
                </a:path>
              </a:pathLst>
            </a:custGeom>
            <a:solidFill>
              <a:srgbClr val="DE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842" y="246701"/>
              <a:ext cx="191985" cy="680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184" y="246701"/>
              <a:ext cx="240154" cy="680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668" y="248179"/>
              <a:ext cx="116857" cy="6500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23328" y="248285"/>
              <a:ext cx="37465" cy="65405"/>
            </a:xfrm>
            <a:custGeom>
              <a:avLst/>
              <a:gdLst/>
              <a:ahLst/>
              <a:cxnLst/>
              <a:rect l="l" t="t" r="r" b="b"/>
              <a:pathLst>
                <a:path w="37465" h="65404">
                  <a:moveTo>
                    <a:pt x="11607" y="0"/>
                  </a:moveTo>
                  <a:lnTo>
                    <a:pt x="0" y="0"/>
                  </a:lnTo>
                  <a:lnTo>
                    <a:pt x="0" y="65150"/>
                  </a:lnTo>
                  <a:lnTo>
                    <a:pt x="37350" y="65150"/>
                  </a:lnTo>
                  <a:lnTo>
                    <a:pt x="37350" y="52832"/>
                  </a:lnTo>
                  <a:lnTo>
                    <a:pt x="11607" y="528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058" y="248179"/>
              <a:ext cx="260926" cy="6500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12671" y="247904"/>
              <a:ext cx="43180" cy="65405"/>
            </a:xfrm>
            <a:custGeom>
              <a:avLst/>
              <a:gdLst/>
              <a:ahLst/>
              <a:cxnLst/>
              <a:rect l="l" t="t" r="r" b="b"/>
              <a:pathLst>
                <a:path w="43180" h="65404">
                  <a:moveTo>
                    <a:pt x="43180" y="0"/>
                  </a:moveTo>
                  <a:lnTo>
                    <a:pt x="0" y="0"/>
                  </a:lnTo>
                  <a:lnTo>
                    <a:pt x="0" y="12319"/>
                  </a:lnTo>
                  <a:lnTo>
                    <a:pt x="15747" y="12319"/>
                  </a:lnTo>
                  <a:lnTo>
                    <a:pt x="15747" y="65277"/>
                  </a:lnTo>
                  <a:lnTo>
                    <a:pt x="27431" y="65277"/>
                  </a:lnTo>
                  <a:lnTo>
                    <a:pt x="27431" y="12319"/>
                  </a:lnTo>
                  <a:lnTo>
                    <a:pt x="43180" y="123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751" y="715256"/>
              <a:ext cx="49443" cy="810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1632" y="246701"/>
              <a:ext cx="51916" cy="6800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05941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75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19" y="78232"/>
                  </a:lnTo>
                  <a:lnTo>
                    <a:pt x="44119" y="71374"/>
                  </a:lnTo>
                  <a:lnTo>
                    <a:pt x="6019" y="71374"/>
                  </a:lnTo>
                  <a:lnTo>
                    <a:pt x="6019" y="40639"/>
                  </a:lnTo>
                  <a:lnTo>
                    <a:pt x="41287" y="40639"/>
                  </a:lnTo>
                  <a:lnTo>
                    <a:pt x="41287" y="34544"/>
                  </a:lnTo>
                  <a:lnTo>
                    <a:pt x="6019" y="34544"/>
                  </a:lnTo>
                  <a:lnTo>
                    <a:pt x="6019" y="6223"/>
                  </a:lnTo>
                  <a:lnTo>
                    <a:pt x="43675" y="6223"/>
                  </a:lnTo>
                  <a:lnTo>
                    <a:pt x="43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2667" y="716889"/>
              <a:ext cx="49884" cy="778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45934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87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32" y="78232"/>
                  </a:lnTo>
                  <a:lnTo>
                    <a:pt x="44132" y="71374"/>
                  </a:lnTo>
                  <a:lnTo>
                    <a:pt x="6032" y="71374"/>
                  </a:lnTo>
                  <a:lnTo>
                    <a:pt x="6032" y="40639"/>
                  </a:lnTo>
                  <a:lnTo>
                    <a:pt x="41300" y="40639"/>
                  </a:lnTo>
                  <a:lnTo>
                    <a:pt x="41300" y="34544"/>
                  </a:lnTo>
                  <a:lnTo>
                    <a:pt x="6032" y="34544"/>
                  </a:lnTo>
                  <a:lnTo>
                    <a:pt x="6032" y="6223"/>
                  </a:lnTo>
                  <a:lnTo>
                    <a:pt x="43687" y="6223"/>
                  </a:lnTo>
                  <a:lnTo>
                    <a:pt x="43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2583" y="716889"/>
              <a:ext cx="49797" cy="778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9659" y="715256"/>
              <a:ext cx="149661" cy="8103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3510" y="716889"/>
              <a:ext cx="170395" cy="778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23583" y="357250"/>
              <a:ext cx="1201420" cy="9525"/>
            </a:xfrm>
            <a:custGeom>
              <a:avLst/>
              <a:gdLst/>
              <a:ahLst/>
              <a:cxnLst/>
              <a:rect l="l" t="t" r="r" b="b"/>
              <a:pathLst>
                <a:path w="1201420" h="9525">
                  <a:moveTo>
                    <a:pt x="9245" y="2032"/>
                  </a:moveTo>
                  <a:lnTo>
                    <a:pt x="7175" y="0"/>
                  </a:lnTo>
                  <a:lnTo>
                    <a:pt x="2070" y="0"/>
                  </a:lnTo>
                  <a:lnTo>
                    <a:pt x="0" y="2032"/>
                  </a:lnTo>
                  <a:lnTo>
                    <a:pt x="0" y="6985"/>
                  </a:lnTo>
                  <a:lnTo>
                    <a:pt x="2070" y="9144"/>
                  </a:lnTo>
                  <a:lnTo>
                    <a:pt x="7175" y="9144"/>
                  </a:lnTo>
                  <a:lnTo>
                    <a:pt x="9245" y="6985"/>
                  </a:lnTo>
                  <a:lnTo>
                    <a:pt x="9245" y="2032"/>
                  </a:lnTo>
                  <a:close/>
                </a:path>
                <a:path w="1201420" h="9525">
                  <a:moveTo>
                    <a:pt x="38315" y="2032"/>
                  </a:moveTo>
                  <a:lnTo>
                    <a:pt x="36245" y="0"/>
                  </a:lnTo>
                  <a:lnTo>
                    <a:pt x="31140" y="0"/>
                  </a:lnTo>
                  <a:lnTo>
                    <a:pt x="29070" y="2032"/>
                  </a:lnTo>
                  <a:lnTo>
                    <a:pt x="29070" y="6985"/>
                  </a:lnTo>
                  <a:lnTo>
                    <a:pt x="31140" y="9144"/>
                  </a:lnTo>
                  <a:lnTo>
                    <a:pt x="36245" y="9144"/>
                  </a:lnTo>
                  <a:lnTo>
                    <a:pt x="38315" y="6985"/>
                  </a:lnTo>
                  <a:lnTo>
                    <a:pt x="38315" y="2032"/>
                  </a:lnTo>
                  <a:close/>
                </a:path>
                <a:path w="1201420" h="9525">
                  <a:moveTo>
                    <a:pt x="67398" y="2032"/>
                  </a:moveTo>
                  <a:lnTo>
                    <a:pt x="65328" y="0"/>
                  </a:lnTo>
                  <a:lnTo>
                    <a:pt x="60223" y="0"/>
                  </a:lnTo>
                  <a:lnTo>
                    <a:pt x="58153" y="2032"/>
                  </a:lnTo>
                  <a:lnTo>
                    <a:pt x="58153" y="6985"/>
                  </a:lnTo>
                  <a:lnTo>
                    <a:pt x="60223" y="9144"/>
                  </a:lnTo>
                  <a:lnTo>
                    <a:pt x="65328" y="9144"/>
                  </a:lnTo>
                  <a:lnTo>
                    <a:pt x="67398" y="6985"/>
                  </a:lnTo>
                  <a:lnTo>
                    <a:pt x="67398" y="2032"/>
                  </a:lnTo>
                  <a:close/>
                </a:path>
                <a:path w="1201420" h="9525">
                  <a:moveTo>
                    <a:pt x="96469" y="2032"/>
                  </a:moveTo>
                  <a:lnTo>
                    <a:pt x="94399" y="0"/>
                  </a:lnTo>
                  <a:lnTo>
                    <a:pt x="89293" y="0"/>
                  </a:lnTo>
                  <a:lnTo>
                    <a:pt x="87223" y="2032"/>
                  </a:lnTo>
                  <a:lnTo>
                    <a:pt x="87223" y="6985"/>
                  </a:lnTo>
                  <a:lnTo>
                    <a:pt x="89293" y="9144"/>
                  </a:lnTo>
                  <a:lnTo>
                    <a:pt x="94399" y="9144"/>
                  </a:lnTo>
                  <a:lnTo>
                    <a:pt x="96469" y="6985"/>
                  </a:lnTo>
                  <a:lnTo>
                    <a:pt x="96469" y="2032"/>
                  </a:lnTo>
                  <a:close/>
                </a:path>
                <a:path w="1201420" h="9525">
                  <a:moveTo>
                    <a:pt x="125539" y="2032"/>
                  </a:moveTo>
                  <a:lnTo>
                    <a:pt x="123482" y="0"/>
                  </a:lnTo>
                  <a:lnTo>
                    <a:pt x="118376" y="0"/>
                  </a:lnTo>
                  <a:lnTo>
                    <a:pt x="116306" y="2032"/>
                  </a:lnTo>
                  <a:lnTo>
                    <a:pt x="116306" y="6985"/>
                  </a:lnTo>
                  <a:lnTo>
                    <a:pt x="118376" y="9144"/>
                  </a:lnTo>
                  <a:lnTo>
                    <a:pt x="123482" y="9144"/>
                  </a:lnTo>
                  <a:lnTo>
                    <a:pt x="125539" y="6985"/>
                  </a:lnTo>
                  <a:lnTo>
                    <a:pt x="125539" y="2032"/>
                  </a:lnTo>
                  <a:close/>
                </a:path>
                <a:path w="1201420" h="9525">
                  <a:moveTo>
                    <a:pt x="154622" y="2032"/>
                  </a:moveTo>
                  <a:lnTo>
                    <a:pt x="152552" y="0"/>
                  </a:lnTo>
                  <a:lnTo>
                    <a:pt x="147447" y="0"/>
                  </a:lnTo>
                  <a:lnTo>
                    <a:pt x="145376" y="2032"/>
                  </a:lnTo>
                  <a:lnTo>
                    <a:pt x="145376" y="6985"/>
                  </a:lnTo>
                  <a:lnTo>
                    <a:pt x="147447" y="9144"/>
                  </a:lnTo>
                  <a:lnTo>
                    <a:pt x="152552" y="9144"/>
                  </a:lnTo>
                  <a:lnTo>
                    <a:pt x="154622" y="6985"/>
                  </a:lnTo>
                  <a:lnTo>
                    <a:pt x="154622" y="2032"/>
                  </a:lnTo>
                  <a:close/>
                </a:path>
                <a:path w="1201420" h="9525">
                  <a:moveTo>
                    <a:pt x="183692" y="2032"/>
                  </a:moveTo>
                  <a:lnTo>
                    <a:pt x="181622" y="0"/>
                  </a:lnTo>
                  <a:lnTo>
                    <a:pt x="176517" y="0"/>
                  </a:lnTo>
                  <a:lnTo>
                    <a:pt x="174447" y="2032"/>
                  </a:lnTo>
                  <a:lnTo>
                    <a:pt x="174447" y="6985"/>
                  </a:lnTo>
                  <a:lnTo>
                    <a:pt x="176517" y="9144"/>
                  </a:lnTo>
                  <a:lnTo>
                    <a:pt x="181622" y="9144"/>
                  </a:lnTo>
                  <a:lnTo>
                    <a:pt x="183692" y="6985"/>
                  </a:lnTo>
                  <a:lnTo>
                    <a:pt x="183692" y="2032"/>
                  </a:lnTo>
                  <a:close/>
                </a:path>
                <a:path w="1201420" h="9525">
                  <a:moveTo>
                    <a:pt x="212775" y="2032"/>
                  </a:moveTo>
                  <a:lnTo>
                    <a:pt x="210705" y="0"/>
                  </a:lnTo>
                  <a:lnTo>
                    <a:pt x="205600" y="0"/>
                  </a:lnTo>
                  <a:lnTo>
                    <a:pt x="203530" y="2032"/>
                  </a:lnTo>
                  <a:lnTo>
                    <a:pt x="203530" y="6985"/>
                  </a:lnTo>
                  <a:lnTo>
                    <a:pt x="205600" y="9144"/>
                  </a:lnTo>
                  <a:lnTo>
                    <a:pt x="210705" y="9144"/>
                  </a:lnTo>
                  <a:lnTo>
                    <a:pt x="212775" y="6985"/>
                  </a:lnTo>
                  <a:lnTo>
                    <a:pt x="212775" y="2032"/>
                  </a:lnTo>
                  <a:close/>
                </a:path>
                <a:path w="1201420" h="9525">
                  <a:moveTo>
                    <a:pt x="241846" y="2032"/>
                  </a:moveTo>
                  <a:lnTo>
                    <a:pt x="239776" y="0"/>
                  </a:lnTo>
                  <a:lnTo>
                    <a:pt x="234670" y="0"/>
                  </a:lnTo>
                  <a:lnTo>
                    <a:pt x="232600" y="2032"/>
                  </a:lnTo>
                  <a:lnTo>
                    <a:pt x="232600" y="6985"/>
                  </a:lnTo>
                  <a:lnTo>
                    <a:pt x="234670" y="9144"/>
                  </a:lnTo>
                  <a:lnTo>
                    <a:pt x="239776" y="9144"/>
                  </a:lnTo>
                  <a:lnTo>
                    <a:pt x="241846" y="6985"/>
                  </a:lnTo>
                  <a:lnTo>
                    <a:pt x="241846" y="2032"/>
                  </a:lnTo>
                  <a:close/>
                </a:path>
                <a:path w="1201420" h="9525">
                  <a:moveTo>
                    <a:pt x="270916" y="2032"/>
                  </a:moveTo>
                  <a:lnTo>
                    <a:pt x="268846" y="0"/>
                  </a:lnTo>
                  <a:lnTo>
                    <a:pt x="263740" y="0"/>
                  </a:lnTo>
                  <a:lnTo>
                    <a:pt x="261683" y="2032"/>
                  </a:lnTo>
                  <a:lnTo>
                    <a:pt x="261683" y="6985"/>
                  </a:lnTo>
                  <a:lnTo>
                    <a:pt x="263740" y="9144"/>
                  </a:lnTo>
                  <a:lnTo>
                    <a:pt x="268846" y="9144"/>
                  </a:lnTo>
                  <a:lnTo>
                    <a:pt x="270916" y="6985"/>
                  </a:lnTo>
                  <a:lnTo>
                    <a:pt x="270916" y="2032"/>
                  </a:lnTo>
                  <a:close/>
                </a:path>
                <a:path w="1201420" h="9525">
                  <a:moveTo>
                    <a:pt x="299999" y="2032"/>
                  </a:moveTo>
                  <a:lnTo>
                    <a:pt x="297929" y="0"/>
                  </a:lnTo>
                  <a:lnTo>
                    <a:pt x="292823" y="0"/>
                  </a:lnTo>
                  <a:lnTo>
                    <a:pt x="290753" y="2032"/>
                  </a:lnTo>
                  <a:lnTo>
                    <a:pt x="290753" y="6985"/>
                  </a:lnTo>
                  <a:lnTo>
                    <a:pt x="292823" y="9144"/>
                  </a:lnTo>
                  <a:lnTo>
                    <a:pt x="297929" y="9144"/>
                  </a:lnTo>
                  <a:lnTo>
                    <a:pt x="299999" y="6985"/>
                  </a:lnTo>
                  <a:lnTo>
                    <a:pt x="299999" y="2032"/>
                  </a:lnTo>
                  <a:close/>
                </a:path>
                <a:path w="1201420" h="9525">
                  <a:moveTo>
                    <a:pt x="329069" y="2032"/>
                  </a:moveTo>
                  <a:lnTo>
                    <a:pt x="326999" y="0"/>
                  </a:lnTo>
                  <a:lnTo>
                    <a:pt x="321894" y="0"/>
                  </a:lnTo>
                  <a:lnTo>
                    <a:pt x="319824" y="2032"/>
                  </a:lnTo>
                  <a:lnTo>
                    <a:pt x="319824" y="6985"/>
                  </a:lnTo>
                  <a:lnTo>
                    <a:pt x="321894" y="9144"/>
                  </a:lnTo>
                  <a:lnTo>
                    <a:pt x="326999" y="9144"/>
                  </a:lnTo>
                  <a:lnTo>
                    <a:pt x="329069" y="6985"/>
                  </a:lnTo>
                  <a:lnTo>
                    <a:pt x="329069" y="2032"/>
                  </a:lnTo>
                  <a:close/>
                </a:path>
                <a:path w="1201420" h="9525">
                  <a:moveTo>
                    <a:pt x="358152" y="2032"/>
                  </a:moveTo>
                  <a:lnTo>
                    <a:pt x="356082" y="0"/>
                  </a:lnTo>
                  <a:lnTo>
                    <a:pt x="350977" y="0"/>
                  </a:lnTo>
                  <a:lnTo>
                    <a:pt x="348907" y="2032"/>
                  </a:lnTo>
                  <a:lnTo>
                    <a:pt x="348907" y="6985"/>
                  </a:lnTo>
                  <a:lnTo>
                    <a:pt x="350977" y="9144"/>
                  </a:lnTo>
                  <a:lnTo>
                    <a:pt x="356082" y="9144"/>
                  </a:lnTo>
                  <a:lnTo>
                    <a:pt x="358152" y="6985"/>
                  </a:lnTo>
                  <a:lnTo>
                    <a:pt x="358152" y="2032"/>
                  </a:lnTo>
                  <a:close/>
                </a:path>
                <a:path w="1201420" h="9525">
                  <a:moveTo>
                    <a:pt x="387223" y="2032"/>
                  </a:moveTo>
                  <a:lnTo>
                    <a:pt x="385152" y="0"/>
                  </a:lnTo>
                  <a:lnTo>
                    <a:pt x="380047" y="0"/>
                  </a:lnTo>
                  <a:lnTo>
                    <a:pt x="377977" y="2032"/>
                  </a:lnTo>
                  <a:lnTo>
                    <a:pt x="377977" y="6985"/>
                  </a:lnTo>
                  <a:lnTo>
                    <a:pt x="380047" y="9144"/>
                  </a:lnTo>
                  <a:lnTo>
                    <a:pt x="385152" y="9144"/>
                  </a:lnTo>
                  <a:lnTo>
                    <a:pt x="387223" y="6985"/>
                  </a:lnTo>
                  <a:lnTo>
                    <a:pt x="387223" y="2032"/>
                  </a:lnTo>
                  <a:close/>
                </a:path>
                <a:path w="1201420" h="9525">
                  <a:moveTo>
                    <a:pt x="416293" y="2032"/>
                  </a:moveTo>
                  <a:lnTo>
                    <a:pt x="414223" y="0"/>
                  </a:lnTo>
                  <a:lnTo>
                    <a:pt x="409117" y="0"/>
                  </a:lnTo>
                  <a:lnTo>
                    <a:pt x="407047" y="2032"/>
                  </a:lnTo>
                  <a:lnTo>
                    <a:pt x="407047" y="6985"/>
                  </a:lnTo>
                  <a:lnTo>
                    <a:pt x="409117" y="9144"/>
                  </a:lnTo>
                  <a:lnTo>
                    <a:pt x="414223" y="9144"/>
                  </a:lnTo>
                  <a:lnTo>
                    <a:pt x="416293" y="6985"/>
                  </a:lnTo>
                  <a:lnTo>
                    <a:pt x="416293" y="2032"/>
                  </a:lnTo>
                  <a:close/>
                </a:path>
                <a:path w="1201420" h="9525">
                  <a:moveTo>
                    <a:pt x="445376" y="2032"/>
                  </a:moveTo>
                  <a:lnTo>
                    <a:pt x="443306" y="0"/>
                  </a:lnTo>
                  <a:lnTo>
                    <a:pt x="438200" y="0"/>
                  </a:lnTo>
                  <a:lnTo>
                    <a:pt x="436130" y="2032"/>
                  </a:lnTo>
                  <a:lnTo>
                    <a:pt x="436130" y="6985"/>
                  </a:lnTo>
                  <a:lnTo>
                    <a:pt x="438200" y="9144"/>
                  </a:lnTo>
                  <a:lnTo>
                    <a:pt x="443306" y="9144"/>
                  </a:lnTo>
                  <a:lnTo>
                    <a:pt x="445376" y="6985"/>
                  </a:lnTo>
                  <a:lnTo>
                    <a:pt x="445376" y="2032"/>
                  </a:lnTo>
                  <a:close/>
                </a:path>
                <a:path w="1201420" h="9525">
                  <a:moveTo>
                    <a:pt x="474446" y="2032"/>
                  </a:moveTo>
                  <a:lnTo>
                    <a:pt x="472376" y="0"/>
                  </a:lnTo>
                  <a:lnTo>
                    <a:pt x="467271" y="0"/>
                  </a:lnTo>
                  <a:lnTo>
                    <a:pt x="465201" y="2032"/>
                  </a:lnTo>
                  <a:lnTo>
                    <a:pt x="465201" y="6985"/>
                  </a:lnTo>
                  <a:lnTo>
                    <a:pt x="467271" y="9144"/>
                  </a:lnTo>
                  <a:lnTo>
                    <a:pt x="472376" y="9144"/>
                  </a:lnTo>
                  <a:lnTo>
                    <a:pt x="474446" y="6985"/>
                  </a:lnTo>
                  <a:lnTo>
                    <a:pt x="474446" y="2032"/>
                  </a:lnTo>
                  <a:close/>
                </a:path>
                <a:path w="1201420" h="9525">
                  <a:moveTo>
                    <a:pt x="503529" y="2032"/>
                  </a:moveTo>
                  <a:lnTo>
                    <a:pt x="501459" y="0"/>
                  </a:lnTo>
                  <a:lnTo>
                    <a:pt x="496354" y="0"/>
                  </a:lnTo>
                  <a:lnTo>
                    <a:pt x="494284" y="2032"/>
                  </a:lnTo>
                  <a:lnTo>
                    <a:pt x="494284" y="6985"/>
                  </a:lnTo>
                  <a:lnTo>
                    <a:pt x="496354" y="9144"/>
                  </a:lnTo>
                  <a:lnTo>
                    <a:pt x="501459" y="9144"/>
                  </a:lnTo>
                  <a:lnTo>
                    <a:pt x="503529" y="6985"/>
                  </a:lnTo>
                  <a:lnTo>
                    <a:pt x="503529" y="2032"/>
                  </a:lnTo>
                  <a:close/>
                </a:path>
                <a:path w="1201420" h="9525">
                  <a:moveTo>
                    <a:pt x="532599" y="2032"/>
                  </a:moveTo>
                  <a:lnTo>
                    <a:pt x="530529" y="0"/>
                  </a:lnTo>
                  <a:lnTo>
                    <a:pt x="525424" y="0"/>
                  </a:lnTo>
                  <a:lnTo>
                    <a:pt x="523354" y="2032"/>
                  </a:lnTo>
                  <a:lnTo>
                    <a:pt x="523354" y="6985"/>
                  </a:lnTo>
                  <a:lnTo>
                    <a:pt x="525424" y="9144"/>
                  </a:lnTo>
                  <a:lnTo>
                    <a:pt x="530529" y="9144"/>
                  </a:lnTo>
                  <a:lnTo>
                    <a:pt x="532599" y="6985"/>
                  </a:lnTo>
                  <a:lnTo>
                    <a:pt x="532599" y="2032"/>
                  </a:lnTo>
                  <a:close/>
                </a:path>
                <a:path w="1201420" h="9525">
                  <a:moveTo>
                    <a:pt x="561670" y="2032"/>
                  </a:moveTo>
                  <a:lnTo>
                    <a:pt x="559600" y="0"/>
                  </a:lnTo>
                  <a:lnTo>
                    <a:pt x="554494" y="0"/>
                  </a:lnTo>
                  <a:lnTo>
                    <a:pt x="552424" y="2032"/>
                  </a:lnTo>
                  <a:lnTo>
                    <a:pt x="552424" y="6985"/>
                  </a:lnTo>
                  <a:lnTo>
                    <a:pt x="554494" y="9144"/>
                  </a:lnTo>
                  <a:lnTo>
                    <a:pt x="559600" y="9144"/>
                  </a:lnTo>
                  <a:lnTo>
                    <a:pt x="561670" y="6985"/>
                  </a:lnTo>
                  <a:lnTo>
                    <a:pt x="561670" y="2032"/>
                  </a:lnTo>
                  <a:close/>
                </a:path>
                <a:path w="1201420" h="9525">
                  <a:moveTo>
                    <a:pt x="590740" y="2032"/>
                  </a:moveTo>
                  <a:lnTo>
                    <a:pt x="588683" y="0"/>
                  </a:lnTo>
                  <a:lnTo>
                    <a:pt x="583577" y="0"/>
                  </a:lnTo>
                  <a:lnTo>
                    <a:pt x="581507" y="2032"/>
                  </a:lnTo>
                  <a:lnTo>
                    <a:pt x="581507" y="6985"/>
                  </a:lnTo>
                  <a:lnTo>
                    <a:pt x="583577" y="9144"/>
                  </a:lnTo>
                  <a:lnTo>
                    <a:pt x="588683" y="9144"/>
                  </a:lnTo>
                  <a:lnTo>
                    <a:pt x="590740" y="6985"/>
                  </a:lnTo>
                  <a:lnTo>
                    <a:pt x="590740" y="2032"/>
                  </a:lnTo>
                  <a:close/>
                </a:path>
                <a:path w="1201420" h="9525">
                  <a:moveTo>
                    <a:pt x="619823" y="2032"/>
                  </a:moveTo>
                  <a:lnTo>
                    <a:pt x="617753" y="0"/>
                  </a:lnTo>
                  <a:lnTo>
                    <a:pt x="612648" y="0"/>
                  </a:lnTo>
                  <a:lnTo>
                    <a:pt x="610577" y="2032"/>
                  </a:lnTo>
                  <a:lnTo>
                    <a:pt x="610577" y="6985"/>
                  </a:lnTo>
                  <a:lnTo>
                    <a:pt x="612648" y="9144"/>
                  </a:lnTo>
                  <a:lnTo>
                    <a:pt x="617753" y="9144"/>
                  </a:lnTo>
                  <a:lnTo>
                    <a:pt x="619823" y="6985"/>
                  </a:lnTo>
                  <a:lnTo>
                    <a:pt x="619823" y="2032"/>
                  </a:lnTo>
                  <a:close/>
                </a:path>
                <a:path w="1201420" h="9525">
                  <a:moveTo>
                    <a:pt x="648893" y="2032"/>
                  </a:moveTo>
                  <a:lnTo>
                    <a:pt x="646836" y="0"/>
                  </a:lnTo>
                  <a:lnTo>
                    <a:pt x="641731" y="0"/>
                  </a:lnTo>
                  <a:lnTo>
                    <a:pt x="639660" y="2032"/>
                  </a:lnTo>
                  <a:lnTo>
                    <a:pt x="639660" y="6985"/>
                  </a:lnTo>
                  <a:lnTo>
                    <a:pt x="641731" y="9144"/>
                  </a:lnTo>
                  <a:lnTo>
                    <a:pt x="646836" y="9144"/>
                  </a:lnTo>
                  <a:lnTo>
                    <a:pt x="648893" y="6985"/>
                  </a:lnTo>
                  <a:lnTo>
                    <a:pt x="648893" y="2032"/>
                  </a:lnTo>
                  <a:close/>
                </a:path>
                <a:path w="1201420" h="9525">
                  <a:moveTo>
                    <a:pt x="677976" y="2032"/>
                  </a:moveTo>
                  <a:lnTo>
                    <a:pt x="675906" y="0"/>
                  </a:lnTo>
                  <a:lnTo>
                    <a:pt x="670801" y="0"/>
                  </a:lnTo>
                  <a:lnTo>
                    <a:pt x="668731" y="2032"/>
                  </a:lnTo>
                  <a:lnTo>
                    <a:pt x="668731" y="6985"/>
                  </a:lnTo>
                  <a:lnTo>
                    <a:pt x="670801" y="9144"/>
                  </a:lnTo>
                  <a:lnTo>
                    <a:pt x="675906" y="9144"/>
                  </a:lnTo>
                  <a:lnTo>
                    <a:pt x="677976" y="6985"/>
                  </a:lnTo>
                  <a:lnTo>
                    <a:pt x="677976" y="2032"/>
                  </a:lnTo>
                  <a:close/>
                </a:path>
                <a:path w="1201420" h="9525">
                  <a:moveTo>
                    <a:pt x="707047" y="2032"/>
                  </a:moveTo>
                  <a:lnTo>
                    <a:pt x="704977" y="0"/>
                  </a:lnTo>
                  <a:lnTo>
                    <a:pt x="699871" y="0"/>
                  </a:lnTo>
                  <a:lnTo>
                    <a:pt x="697801" y="2032"/>
                  </a:lnTo>
                  <a:lnTo>
                    <a:pt x="697801" y="6985"/>
                  </a:lnTo>
                  <a:lnTo>
                    <a:pt x="699871" y="9144"/>
                  </a:lnTo>
                  <a:lnTo>
                    <a:pt x="704977" y="9144"/>
                  </a:lnTo>
                  <a:lnTo>
                    <a:pt x="707047" y="6985"/>
                  </a:lnTo>
                  <a:lnTo>
                    <a:pt x="707047" y="2032"/>
                  </a:lnTo>
                  <a:close/>
                </a:path>
                <a:path w="1201420" h="9525">
                  <a:moveTo>
                    <a:pt x="736117" y="2032"/>
                  </a:moveTo>
                  <a:lnTo>
                    <a:pt x="734047" y="0"/>
                  </a:lnTo>
                  <a:lnTo>
                    <a:pt x="728941" y="0"/>
                  </a:lnTo>
                  <a:lnTo>
                    <a:pt x="726884" y="2032"/>
                  </a:lnTo>
                  <a:lnTo>
                    <a:pt x="726884" y="6985"/>
                  </a:lnTo>
                  <a:lnTo>
                    <a:pt x="728941" y="9144"/>
                  </a:lnTo>
                  <a:lnTo>
                    <a:pt x="734047" y="9144"/>
                  </a:lnTo>
                  <a:lnTo>
                    <a:pt x="736117" y="6985"/>
                  </a:lnTo>
                  <a:lnTo>
                    <a:pt x="736117" y="2032"/>
                  </a:lnTo>
                  <a:close/>
                </a:path>
                <a:path w="1201420" h="9525">
                  <a:moveTo>
                    <a:pt x="765200" y="2032"/>
                  </a:moveTo>
                  <a:lnTo>
                    <a:pt x="763130" y="0"/>
                  </a:lnTo>
                  <a:lnTo>
                    <a:pt x="758024" y="0"/>
                  </a:lnTo>
                  <a:lnTo>
                    <a:pt x="755954" y="2032"/>
                  </a:lnTo>
                  <a:lnTo>
                    <a:pt x="755954" y="6985"/>
                  </a:lnTo>
                  <a:lnTo>
                    <a:pt x="758024" y="9144"/>
                  </a:lnTo>
                  <a:lnTo>
                    <a:pt x="763130" y="9144"/>
                  </a:lnTo>
                  <a:lnTo>
                    <a:pt x="765200" y="6985"/>
                  </a:lnTo>
                  <a:lnTo>
                    <a:pt x="765200" y="2032"/>
                  </a:lnTo>
                  <a:close/>
                </a:path>
                <a:path w="1201420" h="9525">
                  <a:moveTo>
                    <a:pt x="794270" y="2032"/>
                  </a:moveTo>
                  <a:lnTo>
                    <a:pt x="792213" y="0"/>
                  </a:lnTo>
                  <a:lnTo>
                    <a:pt x="787095" y="0"/>
                  </a:lnTo>
                  <a:lnTo>
                    <a:pt x="785037" y="2032"/>
                  </a:lnTo>
                  <a:lnTo>
                    <a:pt x="785037" y="6985"/>
                  </a:lnTo>
                  <a:lnTo>
                    <a:pt x="787095" y="9144"/>
                  </a:lnTo>
                  <a:lnTo>
                    <a:pt x="792213" y="9144"/>
                  </a:lnTo>
                  <a:lnTo>
                    <a:pt x="794270" y="6985"/>
                  </a:lnTo>
                  <a:lnTo>
                    <a:pt x="794270" y="2032"/>
                  </a:lnTo>
                  <a:close/>
                </a:path>
                <a:path w="1201420" h="9525">
                  <a:moveTo>
                    <a:pt x="823353" y="2032"/>
                  </a:moveTo>
                  <a:lnTo>
                    <a:pt x="821283" y="0"/>
                  </a:lnTo>
                  <a:lnTo>
                    <a:pt x="816178" y="0"/>
                  </a:lnTo>
                  <a:lnTo>
                    <a:pt x="814108" y="2032"/>
                  </a:lnTo>
                  <a:lnTo>
                    <a:pt x="814108" y="6985"/>
                  </a:lnTo>
                  <a:lnTo>
                    <a:pt x="816178" y="9144"/>
                  </a:lnTo>
                  <a:lnTo>
                    <a:pt x="821283" y="9144"/>
                  </a:lnTo>
                  <a:lnTo>
                    <a:pt x="823353" y="6985"/>
                  </a:lnTo>
                  <a:lnTo>
                    <a:pt x="823353" y="2032"/>
                  </a:lnTo>
                  <a:close/>
                </a:path>
                <a:path w="1201420" h="9525">
                  <a:moveTo>
                    <a:pt x="852424" y="2032"/>
                  </a:moveTo>
                  <a:lnTo>
                    <a:pt x="850353" y="0"/>
                  </a:lnTo>
                  <a:lnTo>
                    <a:pt x="845248" y="0"/>
                  </a:lnTo>
                  <a:lnTo>
                    <a:pt x="843178" y="2032"/>
                  </a:lnTo>
                  <a:lnTo>
                    <a:pt x="843178" y="6985"/>
                  </a:lnTo>
                  <a:lnTo>
                    <a:pt x="845248" y="9144"/>
                  </a:lnTo>
                  <a:lnTo>
                    <a:pt x="850353" y="9144"/>
                  </a:lnTo>
                  <a:lnTo>
                    <a:pt x="852424" y="6985"/>
                  </a:lnTo>
                  <a:lnTo>
                    <a:pt x="852424" y="2032"/>
                  </a:lnTo>
                  <a:close/>
                </a:path>
                <a:path w="1201420" h="9525">
                  <a:moveTo>
                    <a:pt x="881507" y="2032"/>
                  </a:moveTo>
                  <a:lnTo>
                    <a:pt x="879436" y="0"/>
                  </a:lnTo>
                  <a:lnTo>
                    <a:pt x="874331" y="0"/>
                  </a:lnTo>
                  <a:lnTo>
                    <a:pt x="872261" y="2032"/>
                  </a:lnTo>
                  <a:lnTo>
                    <a:pt x="872261" y="6985"/>
                  </a:lnTo>
                  <a:lnTo>
                    <a:pt x="874331" y="9144"/>
                  </a:lnTo>
                  <a:lnTo>
                    <a:pt x="879436" y="9144"/>
                  </a:lnTo>
                  <a:lnTo>
                    <a:pt x="881507" y="6985"/>
                  </a:lnTo>
                  <a:lnTo>
                    <a:pt x="881507" y="2032"/>
                  </a:lnTo>
                  <a:close/>
                </a:path>
                <a:path w="1201420" h="9525">
                  <a:moveTo>
                    <a:pt x="910577" y="2032"/>
                  </a:moveTo>
                  <a:lnTo>
                    <a:pt x="908507" y="0"/>
                  </a:lnTo>
                  <a:lnTo>
                    <a:pt x="903401" y="0"/>
                  </a:lnTo>
                  <a:lnTo>
                    <a:pt x="901331" y="2032"/>
                  </a:lnTo>
                  <a:lnTo>
                    <a:pt x="901331" y="6985"/>
                  </a:lnTo>
                  <a:lnTo>
                    <a:pt x="903401" y="9144"/>
                  </a:lnTo>
                  <a:lnTo>
                    <a:pt x="908507" y="9144"/>
                  </a:lnTo>
                  <a:lnTo>
                    <a:pt x="910577" y="6985"/>
                  </a:lnTo>
                  <a:lnTo>
                    <a:pt x="910577" y="2032"/>
                  </a:lnTo>
                  <a:close/>
                </a:path>
                <a:path w="1201420" h="9525">
                  <a:moveTo>
                    <a:pt x="939647" y="2032"/>
                  </a:moveTo>
                  <a:lnTo>
                    <a:pt x="937577" y="0"/>
                  </a:lnTo>
                  <a:lnTo>
                    <a:pt x="932472" y="0"/>
                  </a:lnTo>
                  <a:lnTo>
                    <a:pt x="930402" y="2032"/>
                  </a:lnTo>
                  <a:lnTo>
                    <a:pt x="930402" y="6985"/>
                  </a:lnTo>
                  <a:lnTo>
                    <a:pt x="932472" y="9144"/>
                  </a:lnTo>
                  <a:lnTo>
                    <a:pt x="937577" y="9144"/>
                  </a:lnTo>
                  <a:lnTo>
                    <a:pt x="939647" y="6985"/>
                  </a:lnTo>
                  <a:lnTo>
                    <a:pt x="939647" y="2032"/>
                  </a:lnTo>
                  <a:close/>
                </a:path>
                <a:path w="1201420" h="9525">
                  <a:moveTo>
                    <a:pt x="968730" y="2032"/>
                  </a:moveTo>
                  <a:lnTo>
                    <a:pt x="966660" y="0"/>
                  </a:lnTo>
                  <a:lnTo>
                    <a:pt x="961555" y="0"/>
                  </a:lnTo>
                  <a:lnTo>
                    <a:pt x="959485" y="2032"/>
                  </a:lnTo>
                  <a:lnTo>
                    <a:pt x="959485" y="6985"/>
                  </a:lnTo>
                  <a:lnTo>
                    <a:pt x="961555" y="9144"/>
                  </a:lnTo>
                  <a:lnTo>
                    <a:pt x="966660" y="9144"/>
                  </a:lnTo>
                  <a:lnTo>
                    <a:pt x="968730" y="6985"/>
                  </a:lnTo>
                  <a:lnTo>
                    <a:pt x="968730" y="2032"/>
                  </a:lnTo>
                  <a:close/>
                </a:path>
                <a:path w="1201420" h="9525">
                  <a:moveTo>
                    <a:pt x="997800" y="2032"/>
                  </a:moveTo>
                  <a:lnTo>
                    <a:pt x="995730" y="0"/>
                  </a:lnTo>
                  <a:lnTo>
                    <a:pt x="990625" y="0"/>
                  </a:lnTo>
                  <a:lnTo>
                    <a:pt x="988555" y="2032"/>
                  </a:lnTo>
                  <a:lnTo>
                    <a:pt x="988555" y="6985"/>
                  </a:lnTo>
                  <a:lnTo>
                    <a:pt x="990625" y="9144"/>
                  </a:lnTo>
                  <a:lnTo>
                    <a:pt x="995730" y="9144"/>
                  </a:lnTo>
                  <a:lnTo>
                    <a:pt x="997800" y="6985"/>
                  </a:lnTo>
                  <a:lnTo>
                    <a:pt x="997800" y="2032"/>
                  </a:lnTo>
                  <a:close/>
                </a:path>
                <a:path w="1201420" h="9525">
                  <a:moveTo>
                    <a:pt x="1026883" y="2032"/>
                  </a:moveTo>
                  <a:lnTo>
                    <a:pt x="1024813" y="0"/>
                  </a:lnTo>
                  <a:lnTo>
                    <a:pt x="1019708" y="0"/>
                  </a:lnTo>
                  <a:lnTo>
                    <a:pt x="1017638" y="2032"/>
                  </a:lnTo>
                  <a:lnTo>
                    <a:pt x="1017638" y="6985"/>
                  </a:lnTo>
                  <a:lnTo>
                    <a:pt x="1019708" y="9144"/>
                  </a:lnTo>
                  <a:lnTo>
                    <a:pt x="1024813" y="9144"/>
                  </a:lnTo>
                  <a:lnTo>
                    <a:pt x="1026883" y="6985"/>
                  </a:lnTo>
                  <a:lnTo>
                    <a:pt x="1026883" y="2032"/>
                  </a:lnTo>
                  <a:close/>
                </a:path>
                <a:path w="1201420" h="9525">
                  <a:moveTo>
                    <a:pt x="1055941" y="2032"/>
                  </a:moveTo>
                  <a:lnTo>
                    <a:pt x="1053909" y="0"/>
                  </a:lnTo>
                  <a:lnTo>
                    <a:pt x="1048829" y="0"/>
                  </a:lnTo>
                  <a:lnTo>
                    <a:pt x="1046670" y="2032"/>
                  </a:lnTo>
                  <a:lnTo>
                    <a:pt x="1046670" y="6985"/>
                  </a:lnTo>
                  <a:lnTo>
                    <a:pt x="1048829" y="9144"/>
                  </a:lnTo>
                  <a:lnTo>
                    <a:pt x="1053909" y="9144"/>
                  </a:lnTo>
                  <a:lnTo>
                    <a:pt x="1055941" y="6985"/>
                  </a:lnTo>
                  <a:lnTo>
                    <a:pt x="1055941" y="2032"/>
                  </a:lnTo>
                  <a:close/>
                </a:path>
                <a:path w="1201420" h="9525">
                  <a:moveTo>
                    <a:pt x="1085024" y="2032"/>
                  </a:moveTo>
                  <a:lnTo>
                    <a:pt x="1082992" y="0"/>
                  </a:lnTo>
                  <a:lnTo>
                    <a:pt x="1077912" y="0"/>
                  </a:lnTo>
                  <a:lnTo>
                    <a:pt x="1075753" y="2032"/>
                  </a:lnTo>
                  <a:lnTo>
                    <a:pt x="1075753" y="6985"/>
                  </a:lnTo>
                  <a:lnTo>
                    <a:pt x="1077912" y="9144"/>
                  </a:lnTo>
                  <a:lnTo>
                    <a:pt x="1082992" y="9144"/>
                  </a:lnTo>
                  <a:lnTo>
                    <a:pt x="1085024" y="6985"/>
                  </a:lnTo>
                  <a:lnTo>
                    <a:pt x="1085024" y="2032"/>
                  </a:lnTo>
                  <a:close/>
                </a:path>
                <a:path w="1201420" h="9525">
                  <a:moveTo>
                    <a:pt x="1114107" y="2032"/>
                  </a:moveTo>
                  <a:lnTo>
                    <a:pt x="1112075" y="0"/>
                  </a:lnTo>
                  <a:lnTo>
                    <a:pt x="1106868" y="0"/>
                  </a:lnTo>
                  <a:lnTo>
                    <a:pt x="1104836" y="2032"/>
                  </a:lnTo>
                  <a:lnTo>
                    <a:pt x="1104836" y="6985"/>
                  </a:lnTo>
                  <a:lnTo>
                    <a:pt x="1106868" y="9144"/>
                  </a:lnTo>
                  <a:lnTo>
                    <a:pt x="1112075" y="9144"/>
                  </a:lnTo>
                  <a:lnTo>
                    <a:pt x="1114107" y="6985"/>
                  </a:lnTo>
                  <a:lnTo>
                    <a:pt x="1114107" y="2032"/>
                  </a:lnTo>
                  <a:close/>
                </a:path>
                <a:path w="1201420" h="9525">
                  <a:moveTo>
                    <a:pt x="1143190" y="2032"/>
                  </a:moveTo>
                  <a:lnTo>
                    <a:pt x="1141158" y="0"/>
                  </a:lnTo>
                  <a:lnTo>
                    <a:pt x="1135951" y="0"/>
                  </a:lnTo>
                  <a:lnTo>
                    <a:pt x="1133919" y="2032"/>
                  </a:lnTo>
                  <a:lnTo>
                    <a:pt x="1133919" y="6985"/>
                  </a:lnTo>
                  <a:lnTo>
                    <a:pt x="1135951" y="9144"/>
                  </a:lnTo>
                  <a:lnTo>
                    <a:pt x="1141158" y="9144"/>
                  </a:lnTo>
                  <a:lnTo>
                    <a:pt x="1143190" y="6985"/>
                  </a:lnTo>
                  <a:lnTo>
                    <a:pt x="1143190" y="2032"/>
                  </a:lnTo>
                  <a:close/>
                </a:path>
                <a:path w="1201420" h="9525">
                  <a:moveTo>
                    <a:pt x="1172273" y="2032"/>
                  </a:moveTo>
                  <a:lnTo>
                    <a:pt x="1170241" y="0"/>
                  </a:lnTo>
                  <a:lnTo>
                    <a:pt x="1165034" y="0"/>
                  </a:lnTo>
                  <a:lnTo>
                    <a:pt x="1163002" y="2032"/>
                  </a:lnTo>
                  <a:lnTo>
                    <a:pt x="1163002" y="6985"/>
                  </a:lnTo>
                  <a:lnTo>
                    <a:pt x="1165034" y="9144"/>
                  </a:lnTo>
                  <a:lnTo>
                    <a:pt x="1170241" y="9144"/>
                  </a:lnTo>
                  <a:lnTo>
                    <a:pt x="1172273" y="6985"/>
                  </a:lnTo>
                  <a:lnTo>
                    <a:pt x="1172273" y="2032"/>
                  </a:lnTo>
                  <a:close/>
                </a:path>
                <a:path w="1201420" h="9525">
                  <a:moveTo>
                    <a:pt x="1201356" y="2032"/>
                  </a:moveTo>
                  <a:lnTo>
                    <a:pt x="1199197" y="0"/>
                  </a:lnTo>
                  <a:lnTo>
                    <a:pt x="1194117" y="0"/>
                  </a:lnTo>
                  <a:lnTo>
                    <a:pt x="1192085" y="2032"/>
                  </a:lnTo>
                  <a:lnTo>
                    <a:pt x="1192085" y="6985"/>
                  </a:lnTo>
                  <a:lnTo>
                    <a:pt x="1194117" y="9144"/>
                  </a:lnTo>
                  <a:lnTo>
                    <a:pt x="1199197" y="9144"/>
                  </a:lnTo>
                  <a:lnTo>
                    <a:pt x="1201356" y="6985"/>
                  </a:lnTo>
                  <a:lnTo>
                    <a:pt x="1201356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6448" y="1371600"/>
            <a:ext cx="8467725" cy="30848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CRBO</a:t>
            </a:r>
            <a:r>
              <a:rPr sz="22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Centro</a:t>
            </a:r>
            <a:r>
              <a:rPr sz="22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Riferimento</a:t>
            </a:r>
            <a:r>
              <a:rPr sz="22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Benessere</a:t>
            </a:r>
            <a:r>
              <a:rPr sz="22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Organizzativo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LR</a:t>
            </a:r>
            <a:r>
              <a:rPr sz="2200" b="1" spc="-6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08/2010</a:t>
            </a:r>
            <a:r>
              <a:rPr sz="2200" b="1" spc="-6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prevede</a:t>
            </a:r>
            <a:r>
              <a:rPr sz="2200" spc="-3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l’istituzione</a:t>
            </a:r>
            <a:r>
              <a:rPr sz="2200" spc="-6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di</a:t>
            </a:r>
            <a:r>
              <a:rPr sz="2200" spc="-2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un</a:t>
            </a:r>
            <a:r>
              <a:rPr sz="2200" spc="-4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collegio</a:t>
            </a:r>
            <a:r>
              <a:rPr sz="2200" b="1" spc="-5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multidisciplinare</a:t>
            </a:r>
            <a:r>
              <a:rPr sz="2200" b="1" spc="-5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di </a:t>
            </a:r>
            <a:r>
              <a:rPr sz="2200"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specialisti</a:t>
            </a:r>
            <a:endParaRPr sz="22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medico</a:t>
            </a:r>
            <a:r>
              <a:rPr sz="2200" spc="-1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del</a:t>
            </a:r>
            <a:r>
              <a:rPr sz="2200" spc="-2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lavoro</a:t>
            </a:r>
            <a:r>
              <a:rPr sz="2200" spc="-2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con</a:t>
            </a:r>
            <a:r>
              <a:rPr sz="2200" spc="-4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funzioni</a:t>
            </a:r>
            <a:r>
              <a:rPr sz="2200" spc="-2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di</a:t>
            </a:r>
            <a:r>
              <a:rPr sz="2200" spc="-2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coordinamento</a:t>
            </a:r>
            <a:endParaRPr sz="2200" dirty="0">
              <a:solidFill>
                <a:schemeClr val="tx2">
                  <a:lumMod val="75000"/>
                </a:schemeClr>
              </a:solidFill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e</a:t>
            </a:r>
            <a:r>
              <a:rPr sz="2200" b="1" dirty="0" err="1" smtClean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sperto</a:t>
            </a:r>
            <a:r>
              <a:rPr sz="2200" b="1" spc="-20" dirty="0" smtClean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in</a:t>
            </a:r>
            <a:r>
              <a:rPr sz="2200" b="1" spc="-4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psicologia</a:t>
            </a:r>
            <a:r>
              <a:rPr sz="2200" b="1" spc="-4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del</a:t>
            </a:r>
            <a:r>
              <a:rPr sz="2200" b="1" spc="-2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lavoro</a:t>
            </a:r>
            <a:r>
              <a:rPr sz="2200" b="1" spc="-2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e</a:t>
            </a:r>
            <a:r>
              <a:rPr sz="2200" b="1" spc="-3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200" b="1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delle</a:t>
            </a:r>
            <a:r>
              <a:rPr sz="2200" b="1" spc="5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200" b="1" spc="-1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organizzazioni</a:t>
            </a:r>
            <a:endParaRPr sz="2200" b="1" dirty="0">
              <a:solidFill>
                <a:schemeClr val="tx2">
                  <a:lumMod val="75000"/>
                </a:schemeClr>
              </a:solidFill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4965" algn="l"/>
              </a:tabLst>
            </a:pPr>
            <a:r>
              <a:rPr sz="220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medico</a:t>
            </a:r>
            <a:r>
              <a:rPr sz="2200" spc="-6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psichiatra</a:t>
            </a:r>
            <a:endParaRPr sz="2200" dirty="0">
              <a:solidFill>
                <a:schemeClr val="tx2">
                  <a:lumMod val="75000"/>
                </a:schemeClr>
              </a:solidFill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sz="2200" b="1" spc="-10" dirty="0">
                <a:solidFill>
                  <a:schemeClr val="tx2">
                    <a:lumMod val="75000"/>
                  </a:schemeClr>
                </a:solidFill>
                <a:latin typeface="Microsoft Sans Serif"/>
                <a:cs typeface="Microsoft Sans Serif"/>
              </a:rPr>
              <a:t>psicoterapeuta</a:t>
            </a:r>
            <a:endParaRPr sz="2200" b="1" dirty="0">
              <a:solidFill>
                <a:schemeClr val="tx2">
                  <a:lumMod val="75000"/>
                </a:schemeClr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89407"/>
            <a:ext cx="8983980" cy="774700"/>
          </a:xfrm>
          <a:custGeom>
            <a:avLst/>
            <a:gdLst/>
            <a:ahLst/>
            <a:cxnLst/>
            <a:rect l="l" t="t" r="r" b="b"/>
            <a:pathLst>
              <a:path w="8983980" h="774700">
                <a:moveTo>
                  <a:pt x="8983980" y="0"/>
                </a:moveTo>
                <a:lnTo>
                  <a:pt x="0" y="0"/>
                </a:lnTo>
                <a:lnTo>
                  <a:pt x="0" y="774268"/>
                </a:lnTo>
                <a:lnTo>
                  <a:pt x="8983980" y="774268"/>
                </a:lnTo>
                <a:lnTo>
                  <a:pt x="8983980" y="0"/>
                </a:lnTo>
                <a:close/>
              </a:path>
            </a:pathLst>
          </a:custGeom>
          <a:solidFill>
            <a:srgbClr val="2E5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" y="189407"/>
            <a:ext cx="8996680" cy="774700"/>
          </a:xfrm>
          <a:prstGeom prst="rect">
            <a:avLst/>
          </a:prstGeom>
          <a:ln w="25400">
            <a:solidFill>
              <a:srgbClr val="30528F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R="3810" algn="r">
              <a:lnSpc>
                <a:spcPct val="100000"/>
              </a:lnSpc>
              <a:spcBef>
                <a:spcPts val="135"/>
              </a:spcBef>
            </a:pPr>
            <a:r>
              <a:rPr sz="2400" spc="-85" dirty="0">
                <a:solidFill>
                  <a:srgbClr val="FFFFFF"/>
                </a:solidFill>
                <a:latin typeface="Arial Black"/>
                <a:cs typeface="Arial Black"/>
              </a:rPr>
              <a:t>Dipartimento</a:t>
            </a:r>
            <a:r>
              <a:rPr sz="24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 Black"/>
                <a:cs typeface="Arial Black"/>
              </a:rPr>
              <a:t>di</a:t>
            </a:r>
            <a:r>
              <a:rPr sz="24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Prevenzione</a:t>
            </a:r>
            <a:endParaRPr sz="2400">
              <a:latin typeface="Arial Black"/>
              <a:cs typeface="Arial Black"/>
            </a:endParaRPr>
          </a:p>
          <a:p>
            <a:pPr algn="r">
              <a:lnSpc>
                <a:spcPct val="100000"/>
              </a:lnSpc>
            </a:pP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Spisal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3583" y="246701"/>
            <a:ext cx="1212215" cy="569595"/>
            <a:chOff x="223583" y="246701"/>
            <a:chExt cx="1212215" cy="569595"/>
          </a:xfrm>
        </p:grpSpPr>
        <p:sp>
          <p:nvSpPr>
            <p:cNvPr id="5" name="object 5"/>
            <p:cNvSpPr/>
            <p:nvPr/>
          </p:nvSpPr>
          <p:spPr>
            <a:xfrm>
              <a:off x="734009" y="410844"/>
              <a:ext cx="702310" cy="288290"/>
            </a:xfrm>
            <a:custGeom>
              <a:avLst/>
              <a:gdLst/>
              <a:ahLst/>
              <a:cxnLst/>
              <a:rect l="l" t="t" r="r" b="b"/>
              <a:pathLst>
                <a:path w="702310" h="288290">
                  <a:moveTo>
                    <a:pt x="131191" y="3810"/>
                  </a:moveTo>
                  <a:lnTo>
                    <a:pt x="93484" y="3810"/>
                  </a:lnTo>
                  <a:lnTo>
                    <a:pt x="93484" y="207899"/>
                  </a:lnTo>
                  <a:lnTo>
                    <a:pt x="93129" y="220345"/>
                  </a:lnTo>
                  <a:lnTo>
                    <a:pt x="87947" y="244094"/>
                  </a:lnTo>
                  <a:lnTo>
                    <a:pt x="65773" y="252730"/>
                  </a:lnTo>
                  <a:lnTo>
                    <a:pt x="58064" y="252095"/>
                  </a:lnTo>
                  <a:lnTo>
                    <a:pt x="40805" y="236474"/>
                  </a:lnTo>
                  <a:lnTo>
                    <a:pt x="38036" y="216281"/>
                  </a:lnTo>
                  <a:lnTo>
                    <a:pt x="37680" y="202438"/>
                  </a:lnTo>
                  <a:lnTo>
                    <a:pt x="37680" y="3810"/>
                  </a:lnTo>
                  <a:lnTo>
                    <a:pt x="0" y="3810"/>
                  </a:lnTo>
                  <a:lnTo>
                    <a:pt x="0" y="202438"/>
                  </a:lnTo>
                  <a:lnTo>
                    <a:pt x="673" y="223520"/>
                  </a:lnTo>
                  <a:lnTo>
                    <a:pt x="6121" y="254635"/>
                  </a:lnTo>
                  <a:lnTo>
                    <a:pt x="20167" y="274955"/>
                  </a:lnTo>
                  <a:lnTo>
                    <a:pt x="47231" y="286766"/>
                  </a:lnTo>
                  <a:lnTo>
                    <a:pt x="65036" y="288290"/>
                  </a:lnTo>
                  <a:lnTo>
                    <a:pt x="81368" y="287147"/>
                  </a:lnTo>
                  <a:lnTo>
                    <a:pt x="107340" y="277876"/>
                  </a:lnTo>
                  <a:lnTo>
                    <a:pt x="123190" y="259969"/>
                  </a:lnTo>
                  <a:lnTo>
                    <a:pt x="130302" y="228854"/>
                  </a:lnTo>
                  <a:lnTo>
                    <a:pt x="131191" y="207899"/>
                  </a:lnTo>
                  <a:lnTo>
                    <a:pt x="131191" y="3810"/>
                  </a:lnTo>
                  <a:close/>
                </a:path>
                <a:path w="702310" h="288290">
                  <a:moveTo>
                    <a:pt x="275285" y="252095"/>
                  </a:moveTo>
                  <a:lnTo>
                    <a:pt x="212471" y="252095"/>
                  </a:lnTo>
                  <a:lnTo>
                    <a:pt x="212471" y="4445"/>
                  </a:lnTo>
                  <a:lnTo>
                    <a:pt x="174028" y="4445"/>
                  </a:lnTo>
                  <a:lnTo>
                    <a:pt x="174028" y="252095"/>
                  </a:lnTo>
                  <a:lnTo>
                    <a:pt x="174028" y="285115"/>
                  </a:lnTo>
                  <a:lnTo>
                    <a:pt x="275285" y="285115"/>
                  </a:lnTo>
                  <a:lnTo>
                    <a:pt x="275285" y="252095"/>
                  </a:lnTo>
                  <a:close/>
                </a:path>
                <a:path w="702310" h="288290">
                  <a:moveTo>
                    <a:pt x="411264" y="213995"/>
                  </a:moveTo>
                  <a:lnTo>
                    <a:pt x="402767" y="173482"/>
                  </a:lnTo>
                  <a:lnTo>
                    <a:pt x="370801" y="132842"/>
                  </a:lnTo>
                  <a:lnTo>
                    <a:pt x="359219" y="121285"/>
                  </a:lnTo>
                  <a:lnTo>
                    <a:pt x="350012" y="111379"/>
                  </a:lnTo>
                  <a:lnTo>
                    <a:pt x="338455" y="96901"/>
                  </a:lnTo>
                  <a:lnTo>
                    <a:pt x="332041" y="78613"/>
                  </a:lnTo>
                  <a:lnTo>
                    <a:pt x="331622" y="71501"/>
                  </a:lnTo>
                  <a:lnTo>
                    <a:pt x="332219" y="63627"/>
                  </a:lnTo>
                  <a:lnTo>
                    <a:pt x="341223" y="44831"/>
                  </a:lnTo>
                  <a:lnTo>
                    <a:pt x="358762" y="34925"/>
                  </a:lnTo>
                  <a:lnTo>
                    <a:pt x="365988" y="34290"/>
                  </a:lnTo>
                  <a:lnTo>
                    <a:pt x="373227" y="35052"/>
                  </a:lnTo>
                  <a:lnTo>
                    <a:pt x="380911" y="37338"/>
                  </a:lnTo>
                  <a:lnTo>
                    <a:pt x="389026" y="41148"/>
                  </a:lnTo>
                  <a:lnTo>
                    <a:pt x="397586" y="46609"/>
                  </a:lnTo>
                  <a:lnTo>
                    <a:pt x="397586" y="9652"/>
                  </a:lnTo>
                  <a:lnTo>
                    <a:pt x="388137" y="5461"/>
                  </a:lnTo>
                  <a:lnTo>
                    <a:pt x="378460" y="2413"/>
                  </a:lnTo>
                  <a:lnTo>
                    <a:pt x="368554" y="635"/>
                  </a:lnTo>
                  <a:lnTo>
                    <a:pt x="358419" y="0"/>
                  </a:lnTo>
                  <a:lnTo>
                    <a:pt x="344373" y="1270"/>
                  </a:lnTo>
                  <a:lnTo>
                    <a:pt x="320814" y="11049"/>
                  </a:lnTo>
                  <a:lnTo>
                    <a:pt x="303695" y="29972"/>
                  </a:lnTo>
                  <a:lnTo>
                    <a:pt x="295008" y="56134"/>
                  </a:lnTo>
                  <a:lnTo>
                    <a:pt x="293928" y="71755"/>
                  </a:lnTo>
                  <a:lnTo>
                    <a:pt x="294474" y="83439"/>
                  </a:lnTo>
                  <a:lnTo>
                    <a:pt x="298907" y="103632"/>
                  </a:lnTo>
                  <a:lnTo>
                    <a:pt x="308660" y="121031"/>
                  </a:lnTo>
                  <a:lnTo>
                    <a:pt x="322135" y="136906"/>
                  </a:lnTo>
                  <a:lnTo>
                    <a:pt x="349859" y="165227"/>
                  </a:lnTo>
                  <a:lnTo>
                    <a:pt x="362521" y="180340"/>
                  </a:lnTo>
                  <a:lnTo>
                    <a:pt x="371856" y="199517"/>
                  </a:lnTo>
                  <a:lnTo>
                    <a:pt x="373570" y="213995"/>
                  </a:lnTo>
                  <a:lnTo>
                    <a:pt x="373011" y="222377"/>
                  </a:lnTo>
                  <a:lnTo>
                    <a:pt x="364693" y="241935"/>
                  </a:lnTo>
                  <a:lnTo>
                    <a:pt x="347535" y="251587"/>
                  </a:lnTo>
                  <a:lnTo>
                    <a:pt x="340118" y="252222"/>
                  </a:lnTo>
                  <a:lnTo>
                    <a:pt x="331482" y="251333"/>
                  </a:lnTo>
                  <a:lnTo>
                    <a:pt x="322376" y="248539"/>
                  </a:lnTo>
                  <a:lnTo>
                    <a:pt x="312813" y="243967"/>
                  </a:lnTo>
                  <a:lnTo>
                    <a:pt x="302793" y="237490"/>
                  </a:lnTo>
                  <a:lnTo>
                    <a:pt x="302793" y="274955"/>
                  </a:lnTo>
                  <a:lnTo>
                    <a:pt x="311924" y="280797"/>
                  </a:lnTo>
                  <a:lnTo>
                    <a:pt x="321957" y="284988"/>
                  </a:lnTo>
                  <a:lnTo>
                    <a:pt x="332892" y="287401"/>
                  </a:lnTo>
                  <a:lnTo>
                    <a:pt x="344741" y="288290"/>
                  </a:lnTo>
                  <a:lnTo>
                    <a:pt x="358673" y="287020"/>
                  </a:lnTo>
                  <a:lnTo>
                    <a:pt x="382612" y="276733"/>
                  </a:lnTo>
                  <a:lnTo>
                    <a:pt x="400761" y="256413"/>
                  </a:lnTo>
                  <a:lnTo>
                    <a:pt x="410095" y="229616"/>
                  </a:lnTo>
                  <a:lnTo>
                    <a:pt x="411264" y="213995"/>
                  </a:lnTo>
                  <a:close/>
                </a:path>
                <a:path w="702310" h="288290">
                  <a:moveTo>
                    <a:pt x="551357" y="213995"/>
                  </a:moveTo>
                  <a:lnTo>
                    <a:pt x="537641" y="164465"/>
                  </a:lnTo>
                  <a:lnTo>
                    <a:pt x="499262" y="121158"/>
                  </a:lnTo>
                  <a:lnTo>
                    <a:pt x="490042" y="111379"/>
                  </a:lnTo>
                  <a:lnTo>
                    <a:pt x="478497" y="96901"/>
                  </a:lnTo>
                  <a:lnTo>
                    <a:pt x="472084" y="78613"/>
                  </a:lnTo>
                  <a:lnTo>
                    <a:pt x="471652" y="71501"/>
                  </a:lnTo>
                  <a:lnTo>
                    <a:pt x="472262" y="63627"/>
                  </a:lnTo>
                  <a:lnTo>
                    <a:pt x="481266" y="44831"/>
                  </a:lnTo>
                  <a:lnTo>
                    <a:pt x="498792" y="34925"/>
                  </a:lnTo>
                  <a:lnTo>
                    <a:pt x="506031" y="34290"/>
                  </a:lnTo>
                  <a:lnTo>
                    <a:pt x="513270" y="35052"/>
                  </a:lnTo>
                  <a:lnTo>
                    <a:pt x="520941" y="37338"/>
                  </a:lnTo>
                  <a:lnTo>
                    <a:pt x="529069" y="41148"/>
                  </a:lnTo>
                  <a:lnTo>
                    <a:pt x="537641" y="46609"/>
                  </a:lnTo>
                  <a:lnTo>
                    <a:pt x="537641" y="9652"/>
                  </a:lnTo>
                  <a:lnTo>
                    <a:pt x="528180" y="5461"/>
                  </a:lnTo>
                  <a:lnTo>
                    <a:pt x="518502" y="2413"/>
                  </a:lnTo>
                  <a:lnTo>
                    <a:pt x="508596" y="635"/>
                  </a:lnTo>
                  <a:lnTo>
                    <a:pt x="498449" y="0"/>
                  </a:lnTo>
                  <a:lnTo>
                    <a:pt x="471893" y="4953"/>
                  </a:lnTo>
                  <a:lnTo>
                    <a:pt x="451332" y="19558"/>
                  </a:lnTo>
                  <a:lnTo>
                    <a:pt x="438302" y="42164"/>
                  </a:lnTo>
                  <a:lnTo>
                    <a:pt x="433959" y="71755"/>
                  </a:lnTo>
                  <a:lnTo>
                    <a:pt x="434517" y="83439"/>
                  </a:lnTo>
                  <a:lnTo>
                    <a:pt x="438950" y="103632"/>
                  </a:lnTo>
                  <a:lnTo>
                    <a:pt x="448703" y="121031"/>
                  </a:lnTo>
                  <a:lnTo>
                    <a:pt x="462178" y="136906"/>
                  </a:lnTo>
                  <a:lnTo>
                    <a:pt x="489902" y="165227"/>
                  </a:lnTo>
                  <a:lnTo>
                    <a:pt x="502564" y="180340"/>
                  </a:lnTo>
                  <a:lnTo>
                    <a:pt x="511886" y="199517"/>
                  </a:lnTo>
                  <a:lnTo>
                    <a:pt x="513600" y="213995"/>
                  </a:lnTo>
                  <a:lnTo>
                    <a:pt x="513041" y="222377"/>
                  </a:lnTo>
                  <a:lnTo>
                    <a:pt x="504736" y="241935"/>
                  </a:lnTo>
                  <a:lnTo>
                    <a:pt x="487578" y="251587"/>
                  </a:lnTo>
                  <a:lnTo>
                    <a:pt x="480161" y="252222"/>
                  </a:lnTo>
                  <a:lnTo>
                    <a:pt x="471512" y="251333"/>
                  </a:lnTo>
                  <a:lnTo>
                    <a:pt x="462419" y="248539"/>
                  </a:lnTo>
                  <a:lnTo>
                    <a:pt x="452856" y="243967"/>
                  </a:lnTo>
                  <a:lnTo>
                    <a:pt x="442836" y="237490"/>
                  </a:lnTo>
                  <a:lnTo>
                    <a:pt x="442836" y="274955"/>
                  </a:lnTo>
                  <a:lnTo>
                    <a:pt x="451967" y="280797"/>
                  </a:lnTo>
                  <a:lnTo>
                    <a:pt x="462000" y="284988"/>
                  </a:lnTo>
                  <a:lnTo>
                    <a:pt x="472935" y="287401"/>
                  </a:lnTo>
                  <a:lnTo>
                    <a:pt x="484771" y="288290"/>
                  </a:lnTo>
                  <a:lnTo>
                    <a:pt x="498716" y="287020"/>
                  </a:lnTo>
                  <a:lnTo>
                    <a:pt x="522643" y="276733"/>
                  </a:lnTo>
                  <a:lnTo>
                    <a:pt x="540816" y="256413"/>
                  </a:lnTo>
                  <a:lnTo>
                    <a:pt x="550087" y="229616"/>
                  </a:lnTo>
                  <a:lnTo>
                    <a:pt x="551357" y="213995"/>
                  </a:lnTo>
                  <a:close/>
                </a:path>
                <a:path w="702310" h="288290">
                  <a:moveTo>
                    <a:pt x="701725" y="205613"/>
                  </a:moveTo>
                  <a:lnTo>
                    <a:pt x="701217" y="191262"/>
                  </a:lnTo>
                  <a:lnTo>
                    <a:pt x="697407" y="168783"/>
                  </a:lnTo>
                  <a:lnTo>
                    <a:pt x="683437" y="148336"/>
                  </a:lnTo>
                  <a:lnTo>
                    <a:pt x="666546" y="139827"/>
                  </a:lnTo>
                  <a:lnTo>
                    <a:pt x="675055" y="135763"/>
                  </a:lnTo>
                  <a:lnTo>
                    <a:pt x="691565" y="118491"/>
                  </a:lnTo>
                  <a:lnTo>
                    <a:pt x="696518" y="100330"/>
                  </a:lnTo>
                  <a:lnTo>
                    <a:pt x="698169" y="73406"/>
                  </a:lnTo>
                  <a:lnTo>
                    <a:pt x="697280" y="55626"/>
                  </a:lnTo>
                  <a:lnTo>
                    <a:pt x="690041" y="27940"/>
                  </a:lnTo>
                  <a:lnTo>
                    <a:pt x="675436" y="10287"/>
                  </a:lnTo>
                  <a:lnTo>
                    <a:pt x="652576" y="1524"/>
                  </a:lnTo>
                  <a:lnTo>
                    <a:pt x="637971" y="381"/>
                  </a:lnTo>
                  <a:lnTo>
                    <a:pt x="617905" y="2667"/>
                  </a:lnTo>
                  <a:lnTo>
                    <a:pt x="598347" y="13208"/>
                  </a:lnTo>
                  <a:lnTo>
                    <a:pt x="586282" y="33147"/>
                  </a:lnTo>
                  <a:lnTo>
                    <a:pt x="581964" y="54356"/>
                  </a:lnTo>
                  <a:lnTo>
                    <a:pt x="581202" y="71755"/>
                  </a:lnTo>
                  <a:lnTo>
                    <a:pt x="581202" y="79248"/>
                  </a:lnTo>
                  <a:lnTo>
                    <a:pt x="617778" y="79248"/>
                  </a:lnTo>
                  <a:lnTo>
                    <a:pt x="617651" y="70612"/>
                  </a:lnTo>
                  <a:lnTo>
                    <a:pt x="619048" y="54356"/>
                  </a:lnTo>
                  <a:lnTo>
                    <a:pt x="623112" y="42672"/>
                  </a:lnTo>
                  <a:lnTo>
                    <a:pt x="630097" y="35687"/>
                  </a:lnTo>
                  <a:lnTo>
                    <a:pt x="639749" y="33274"/>
                  </a:lnTo>
                  <a:lnTo>
                    <a:pt x="649528" y="36068"/>
                  </a:lnTo>
                  <a:lnTo>
                    <a:pt x="656513" y="44196"/>
                  </a:lnTo>
                  <a:lnTo>
                    <a:pt x="660704" y="57912"/>
                  </a:lnTo>
                  <a:lnTo>
                    <a:pt x="662101" y="76962"/>
                  </a:lnTo>
                  <a:lnTo>
                    <a:pt x="661593" y="89154"/>
                  </a:lnTo>
                  <a:lnTo>
                    <a:pt x="654227" y="112903"/>
                  </a:lnTo>
                  <a:lnTo>
                    <a:pt x="634161" y="121666"/>
                  </a:lnTo>
                  <a:lnTo>
                    <a:pt x="623874" y="122301"/>
                  </a:lnTo>
                  <a:lnTo>
                    <a:pt x="618540" y="122301"/>
                  </a:lnTo>
                  <a:lnTo>
                    <a:pt x="618540" y="155067"/>
                  </a:lnTo>
                  <a:lnTo>
                    <a:pt x="628446" y="154178"/>
                  </a:lnTo>
                  <a:lnTo>
                    <a:pt x="636955" y="154813"/>
                  </a:lnTo>
                  <a:lnTo>
                    <a:pt x="654608" y="165481"/>
                  </a:lnTo>
                  <a:lnTo>
                    <a:pt x="661974" y="190500"/>
                  </a:lnTo>
                  <a:lnTo>
                    <a:pt x="662482" y="202311"/>
                  </a:lnTo>
                  <a:lnTo>
                    <a:pt x="662355" y="209169"/>
                  </a:lnTo>
                  <a:lnTo>
                    <a:pt x="660196" y="231394"/>
                  </a:lnTo>
                  <a:lnTo>
                    <a:pt x="651433" y="250063"/>
                  </a:lnTo>
                  <a:lnTo>
                    <a:pt x="635685" y="254762"/>
                  </a:lnTo>
                  <a:lnTo>
                    <a:pt x="630478" y="254254"/>
                  </a:lnTo>
                  <a:lnTo>
                    <a:pt x="615492" y="241554"/>
                  </a:lnTo>
                  <a:lnTo>
                    <a:pt x="611809" y="223266"/>
                  </a:lnTo>
                  <a:lnTo>
                    <a:pt x="612190" y="214249"/>
                  </a:lnTo>
                  <a:lnTo>
                    <a:pt x="576249" y="214249"/>
                  </a:lnTo>
                  <a:lnTo>
                    <a:pt x="585393" y="264160"/>
                  </a:lnTo>
                  <a:lnTo>
                    <a:pt x="634796" y="288036"/>
                  </a:lnTo>
                  <a:lnTo>
                    <a:pt x="650798" y="286766"/>
                  </a:lnTo>
                  <a:lnTo>
                    <a:pt x="676198" y="276860"/>
                  </a:lnTo>
                  <a:lnTo>
                    <a:pt x="692581" y="256667"/>
                  </a:lnTo>
                  <a:lnTo>
                    <a:pt x="700709" y="225425"/>
                  </a:lnTo>
                  <a:lnTo>
                    <a:pt x="701725" y="205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744" y="422008"/>
              <a:ext cx="376224" cy="3830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9395" y="414273"/>
              <a:ext cx="390525" cy="401955"/>
            </a:xfrm>
            <a:custGeom>
              <a:avLst/>
              <a:gdLst/>
              <a:ahLst/>
              <a:cxnLst/>
              <a:rect l="l" t="t" r="r" b="b"/>
              <a:pathLst>
                <a:path w="390525" h="401955">
                  <a:moveTo>
                    <a:pt x="376643" y="368554"/>
                  </a:moveTo>
                  <a:lnTo>
                    <a:pt x="371817" y="372618"/>
                  </a:lnTo>
                  <a:lnTo>
                    <a:pt x="375513" y="371602"/>
                  </a:lnTo>
                  <a:lnTo>
                    <a:pt x="376643" y="368554"/>
                  </a:lnTo>
                  <a:close/>
                </a:path>
                <a:path w="390525" h="401955">
                  <a:moveTo>
                    <a:pt x="390423" y="508"/>
                  </a:moveTo>
                  <a:lnTo>
                    <a:pt x="0" y="0"/>
                  </a:lnTo>
                  <a:lnTo>
                    <a:pt x="63" y="334518"/>
                  </a:lnTo>
                  <a:lnTo>
                    <a:pt x="393" y="342138"/>
                  </a:lnTo>
                  <a:lnTo>
                    <a:pt x="4813" y="361061"/>
                  </a:lnTo>
                  <a:lnTo>
                    <a:pt x="26492" y="378968"/>
                  </a:lnTo>
                  <a:lnTo>
                    <a:pt x="53721" y="382016"/>
                  </a:lnTo>
                  <a:lnTo>
                    <a:pt x="85293" y="382143"/>
                  </a:lnTo>
                  <a:lnTo>
                    <a:pt x="111823" y="382524"/>
                  </a:lnTo>
                  <a:lnTo>
                    <a:pt x="133832" y="383286"/>
                  </a:lnTo>
                  <a:lnTo>
                    <a:pt x="165823" y="386715"/>
                  </a:lnTo>
                  <a:lnTo>
                    <a:pt x="185813" y="393446"/>
                  </a:lnTo>
                  <a:lnTo>
                    <a:pt x="196265" y="401574"/>
                  </a:lnTo>
                  <a:lnTo>
                    <a:pt x="199224" y="398653"/>
                  </a:lnTo>
                  <a:lnTo>
                    <a:pt x="240690" y="384556"/>
                  </a:lnTo>
                  <a:lnTo>
                    <a:pt x="280822" y="382524"/>
                  </a:lnTo>
                  <a:lnTo>
                    <a:pt x="348310" y="382016"/>
                  </a:lnTo>
                  <a:lnTo>
                    <a:pt x="366001" y="377571"/>
                  </a:lnTo>
                  <a:lnTo>
                    <a:pt x="371817" y="372618"/>
                  </a:lnTo>
                  <a:lnTo>
                    <a:pt x="363207" y="374904"/>
                  </a:lnTo>
                  <a:lnTo>
                    <a:pt x="339242" y="372364"/>
                  </a:lnTo>
                  <a:lnTo>
                    <a:pt x="280339" y="372872"/>
                  </a:lnTo>
                  <a:lnTo>
                    <a:pt x="225234" y="377063"/>
                  </a:lnTo>
                  <a:lnTo>
                    <a:pt x="196265" y="388620"/>
                  </a:lnTo>
                  <a:lnTo>
                    <a:pt x="188277" y="383667"/>
                  </a:lnTo>
                  <a:lnTo>
                    <a:pt x="134378" y="373634"/>
                  </a:lnTo>
                  <a:lnTo>
                    <a:pt x="85369" y="372491"/>
                  </a:lnTo>
                  <a:lnTo>
                    <a:pt x="53721" y="372364"/>
                  </a:lnTo>
                  <a:lnTo>
                    <a:pt x="41833" y="371602"/>
                  </a:lnTo>
                  <a:lnTo>
                    <a:pt x="20294" y="360807"/>
                  </a:lnTo>
                  <a:lnTo>
                    <a:pt x="13398" y="338963"/>
                  </a:lnTo>
                  <a:lnTo>
                    <a:pt x="13233" y="334518"/>
                  </a:lnTo>
                  <a:lnTo>
                    <a:pt x="13538" y="334518"/>
                  </a:lnTo>
                  <a:lnTo>
                    <a:pt x="13538" y="9652"/>
                  </a:lnTo>
                  <a:lnTo>
                    <a:pt x="380695" y="10033"/>
                  </a:lnTo>
                  <a:lnTo>
                    <a:pt x="380695" y="333629"/>
                  </a:lnTo>
                  <a:lnTo>
                    <a:pt x="380047" y="359156"/>
                  </a:lnTo>
                  <a:lnTo>
                    <a:pt x="376643" y="368554"/>
                  </a:lnTo>
                  <a:lnTo>
                    <a:pt x="382892" y="363220"/>
                  </a:lnTo>
                  <a:lnTo>
                    <a:pt x="390423" y="333629"/>
                  </a:lnTo>
                  <a:lnTo>
                    <a:pt x="390423" y="508"/>
                  </a:lnTo>
                  <a:close/>
                </a:path>
              </a:pathLst>
            </a:custGeom>
            <a:solidFill>
              <a:srgbClr val="DE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842" y="246701"/>
              <a:ext cx="191985" cy="680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184" y="246701"/>
              <a:ext cx="240154" cy="680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668" y="248179"/>
              <a:ext cx="116857" cy="65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23328" y="248285"/>
              <a:ext cx="37465" cy="65405"/>
            </a:xfrm>
            <a:custGeom>
              <a:avLst/>
              <a:gdLst/>
              <a:ahLst/>
              <a:cxnLst/>
              <a:rect l="l" t="t" r="r" b="b"/>
              <a:pathLst>
                <a:path w="37465" h="65404">
                  <a:moveTo>
                    <a:pt x="11607" y="0"/>
                  </a:moveTo>
                  <a:lnTo>
                    <a:pt x="0" y="0"/>
                  </a:lnTo>
                  <a:lnTo>
                    <a:pt x="0" y="65150"/>
                  </a:lnTo>
                  <a:lnTo>
                    <a:pt x="37350" y="65150"/>
                  </a:lnTo>
                  <a:lnTo>
                    <a:pt x="37350" y="52832"/>
                  </a:lnTo>
                  <a:lnTo>
                    <a:pt x="11607" y="528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058" y="248179"/>
              <a:ext cx="260926" cy="65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12671" y="247904"/>
              <a:ext cx="43180" cy="65405"/>
            </a:xfrm>
            <a:custGeom>
              <a:avLst/>
              <a:gdLst/>
              <a:ahLst/>
              <a:cxnLst/>
              <a:rect l="l" t="t" r="r" b="b"/>
              <a:pathLst>
                <a:path w="43180" h="65404">
                  <a:moveTo>
                    <a:pt x="43180" y="0"/>
                  </a:moveTo>
                  <a:lnTo>
                    <a:pt x="0" y="0"/>
                  </a:lnTo>
                  <a:lnTo>
                    <a:pt x="0" y="12319"/>
                  </a:lnTo>
                  <a:lnTo>
                    <a:pt x="15747" y="12319"/>
                  </a:lnTo>
                  <a:lnTo>
                    <a:pt x="15747" y="65277"/>
                  </a:lnTo>
                  <a:lnTo>
                    <a:pt x="27431" y="65277"/>
                  </a:lnTo>
                  <a:lnTo>
                    <a:pt x="27431" y="12319"/>
                  </a:lnTo>
                  <a:lnTo>
                    <a:pt x="43180" y="123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751" y="715256"/>
              <a:ext cx="49443" cy="810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1632" y="246701"/>
              <a:ext cx="51916" cy="680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5941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75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19" y="78232"/>
                  </a:lnTo>
                  <a:lnTo>
                    <a:pt x="44119" y="71374"/>
                  </a:lnTo>
                  <a:lnTo>
                    <a:pt x="6019" y="71374"/>
                  </a:lnTo>
                  <a:lnTo>
                    <a:pt x="6019" y="40639"/>
                  </a:lnTo>
                  <a:lnTo>
                    <a:pt x="41287" y="40639"/>
                  </a:lnTo>
                  <a:lnTo>
                    <a:pt x="41287" y="34544"/>
                  </a:lnTo>
                  <a:lnTo>
                    <a:pt x="6019" y="34544"/>
                  </a:lnTo>
                  <a:lnTo>
                    <a:pt x="6019" y="6223"/>
                  </a:lnTo>
                  <a:lnTo>
                    <a:pt x="43675" y="6223"/>
                  </a:lnTo>
                  <a:lnTo>
                    <a:pt x="43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2667" y="716889"/>
              <a:ext cx="49884" cy="778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45934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87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32" y="78232"/>
                  </a:lnTo>
                  <a:lnTo>
                    <a:pt x="44132" y="71374"/>
                  </a:lnTo>
                  <a:lnTo>
                    <a:pt x="6032" y="71374"/>
                  </a:lnTo>
                  <a:lnTo>
                    <a:pt x="6032" y="40639"/>
                  </a:lnTo>
                  <a:lnTo>
                    <a:pt x="41300" y="40639"/>
                  </a:lnTo>
                  <a:lnTo>
                    <a:pt x="41300" y="34544"/>
                  </a:lnTo>
                  <a:lnTo>
                    <a:pt x="6032" y="34544"/>
                  </a:lnTo>
                  <a:lnTo>
                    <a:pt x="6032" y="6223"/>
                  </a:lnTo>
                  <a:lnTo>
                    <a:pt x="43687" y="6223"/>
                  </a:lnTo>
                  <a:lnTo>
                    <a:pt x="43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2583" y="716889"/>
              <a:ext cx="49797" cy="778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9659" y="715256"/>
              <a:ext cx="149661" cy="810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3510" y="716889"/>
              <a:ext cx="170395" cy="778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23583" y="357250"/>
              <a:ext cx="1201420" cy="9525"/>
            </a:xfrm>
            <a:custGeom>
              <a:avLst/>
              <a:gdLst/>
              <a:ahLst/>
              <a:cxnLst/>
              <a:rect l="l" t="t" r="r" b="b"/>
              <a:pathLst>
                <a:path w="1201420" h="9525">
                  <a:moveTo>
                    <a:pt x="9245" y="2032"/>
                  </a:moveTo>
                  <a:lnTo>
                    <a:pt x="7175" y="0"/>
                  </a:lnTo>
                  <a:lnTo>
                    <a:pt x="2070" y="0"/>
                  </a:lnTo>
                  <a:lnTo>
                    <a:pt x="0" y="2032"/>
                  </a:lnTo>
                  <a:lnTo>
                    <a:pt x="0" y="6985"/>
                  </a:lnTo>
                  <a:lnTo>
                    <a:pt x="2070" y="9144"/>
                  </a:lnTo>
                  <a:lnTo>
                    <a:pt x="7175" y="9144"/>
                  </a:lnTo>
                  <a:lnTo>
                    <a:pt x="9245" y="6985"/>
                  </a:lnTo>
                  <a:lnTo>
                    <a:pt x="9245" y="2032"/>
                  </a:lnTo>
                  <a:close/>
                </a:path>
                <a:path w="1201420" h="9525">
                  <a:moveTo>
                    <a:pt x="38315" y="2032"/>
                  </a:moveTo>
                  <a:lnTo>
                    <a:pt x="36245" y="0"/>
                  </a:lnTo>
                  <a:lnTo>
                    <a:pt x="31140" y="0"/>
                  </a:lnTo>
                  <a:lnTo>
                    <a:pt x="29070" y="2032"/>
                  </a:lnTo>
                  <a:lnTo>
                    <a:pt x="29070" y="6985"/>
                  </a:lnTo>
                  <a:lnTo>
                    <a:pt x="31140" y="9144"/>
                  </a:lnTo>
                  <a:lnTo>
                    <a:pt x="36245" y="9144"/>
                  </a:lnTo>
                  <a:lnTo>
                    <a:pt x="38315" y="6985"/>
                  </a:lnTo>
                  <a:lnTo>
                    <a:pt x="38315" y="2032"/>
                  </a:lnTo>
                  <a:close/>
                </a:path>
                <a:path w="1201420" h="9525">
                  <a:moveTo>
                    <a:pt x="67398" y="2032"/>
                  </a:moveTo>
                  <a:lnTo>
                    <a:pt x="65328" y="0"/>
                  </a:lnTo>
                  <a:lnTo>
                    <a:pt x="60223" y="0"/>
                  </a:lnTo>
                  <a:lnTo>
                    <a:pt x="58153" y="2032"/>
                  </a:lnTo>
                  <a:lnTo>
                    <a:pt x="58153" y="6985"/>
                  </a:lnTo>
                  <a:lnTo>
                    <a:pt x="60223" y="9144"/>
                  </a:lnTo>
                  <a:lnTo>
                    <a:pt x="65328" y="9144"/>
                  </a:lnTo>
                  <a:lnTo>
                    <a:pt x="67398" y="6985"/>
                  </a:lnTo>
                  <a:lnTo>
                    <a:pt x="67398" y="2032"/>
                  </a:lnTo>
                  <a:close/>
                </a:path>
                <a:path w="1201420" h="9525">
                  <a:moveTo>
                    <a:pt x="96469" y="2032"/>
                  </a:moveTo>
                  <a:lnTo>
                    <a:pt x="94399" y="0"/>
                  </a:lnTo>
                  <a:lnTo>
                    <a:pt x="89293" y="0"/>
                  </a:lnTo>
                  <a:lnTo>
                    <a:pt x="87223" y="2032"/>
                  </a:lnTo>
                  <a:lnTo>
                    <a:pt x="87223" y="6985"/>
                  </a:lnTo>
                  <a:lnTo>
                    <a:pt x="89293" y="9144"/>
                  </a:lnTo>
                  <a:lnTo>
                    <a:pt x="94399" y="9144"/>
                  </a:lnTo>
                  <a:lnTo>
                    <a:pt x="96469" y="6985"/>
                  </a:lnTo>
                  <a:lnTo>
                    <a:pt x="96469" y="2032"/>
                  </a:lnTo>
                  <a:close/>
                </a:path>
                <a:path w="1201420" h="9525">
                  <a:moveTo>
                    <a:pt x="125539" y="2032"/>
                  </a:moveTo>
                  <a:lnTo>
                    <a:pt x="123482" y="0"/>
                  </a:lnTo>
                  <a:lnTo>
                    <a:pt x="118376" y="0"/>
                  </a:lnTo>
                  <a:lnTo>
                    <a:pt x="116306" y="2032"/>
                  </a:lnTo>
                  <a:lnTo>
                    <a:pt x="116306" y="6985"/>
                  </a:lnTo>
                  <a:lnTo>
                    <a:pt x="118376" y="9144"/>
                  </a:lnTo>
                  <a:lnTo>
                    <a:pt x="123482" y="9144"/>
                  </a:lnTo>
                  <a:lnTo>
                    <a:pt x="125539" y="6985"/>
                  </a:lnTo>
                  <a:lnTo>
                    <a:pt x="125539" y="2032"/>
                  </a:lnTo>
                  <a:close/>
                </a:path>
                <a:path w="1201420" h="9525">
                  <a:moveTo>
                    <a:pt x="154622" y="2032"/>
                  </a:moveTo>
                  <a:lnTo>
                    <a:pt x="152552" y="0"/>
                  </a:lnTo>
                  <a:lnTo>
                    <a:pt x="147447" y="0"/>
                  </a:lnTo>
                  <a:lnTo>
                    <a:pt x="145376" y="2032"/>
                  </a:lnTo>
                  <a:lnTo>
                    <a:pt x="145376" y="6985"/>
                  </a:lnTo>
                  <a:lnTo>
                    <a:pt x="147447" y="9144"/>
                  </a:lnTo>
                  <a:lnTo>
                    <a:pt x="152552" y="9144"/>
                  </a:lnTo>
                  <a:lnTo>
                    <a:pt x="154622" y="6985"/>
                  </a:lnTo>
                  <a:lnTo>
                    <a:pt x="154622" y="2032"/>
                  </a:lnTo>
                  <a:close/>
                </a:path>
                <a:path w="1201420" h="9525">
                  <a:moveTo>
                    <a:pt x="183692" y="2032"/>
                  </a:moveTo>
                  <a:lnTo>
                    <a:pt x="181622" y="0"/>
                  </a:lnTo>
                  <a:lnTo>
                    <a:pt x="176517" y="0"/>
                  </a:lnTo>
                  <a:lnTo>
                    <a:pt x="174447" y="2032"/>
                  </a:lnTo>
                  <a:lnTo>
                    <a:pt x="174447" y="6985"/>
                  </a:lnTo>
                  <a:lnTo>
                    <a:pt x="176517" y="9144"/>
                  </a:lnTo>
                  <a:lnTo>
                    <a:pt x="181622" y="9144"/>
                  </a:lnTo>
                  <a:lnTo>
                    <a:pt x="183692" y="6985"/>
                  </a:lnTo>
                  <a:lnTo>
                    <a:pt x="183692" y="2032"/>
                  </a:lnTo>
                  <a:close/>
                </a:path>
                <a:path w="1201420" h="9525">
                  <a:moveTo>
                    <a:pt x="212775" y="2032"/>
                  </a:moveTo>
                  <a:lnTo>
                    <a:pt x="210705" y="0"/>
                  </a:lnTo>
                  <a:lnTo>
                    <a:pt x="205600" y="0"/>
                  </a:lnTo>
                  <a:lnTo>
                    <a:pt x="203530" y="2032"/>
                  </a:lnTo>
                  <a:lnTo>
                    <a:pt x="203530" y="6985"/>
                  </a:lnTo>
                  <a:lnTo>
                    <a:pt x="205600" y="9144"/>
                  </a:lnTo>
                  <a:lnTo>
                    <a:pt x="210705" y="9144"/>
                  </a:lnTo>
                  <a:lnTo>
                    <a:pt x="212775" y="6985"/>
                  </a:lnTo>
                  <a:lnTo>
                    <a:pt x="212775" y="2032"/>
                  </a:lnTo>
                  <a:close/>
                </a:path>
                <a:path w="1201420" h="9525">
                  <a:moveTo>
                    <a:pt x="241846" y="2032"/>
                  </a:moveTo>
                  <a:lnTo>
                    <a:pt x="239776" y="0"/>
                  </a:lnTo>
                  <a:lnTo>
                    <a:pt x="234670" y="0"/>
                  </a:lnTo>
                  <a:lnTo>
                    <a:pt x="232600" y="2032"/>
                  </a:lnTo>
                  <a:lnTo>
                    <a:pt x="232600" y="6985"/>
                  </a:lnTo>
                  <a:lnTo>
                    <a:pt x="234670" y="9144"/>
                  </a:lnTo>
                  <a:lnTo>
                    <a:pt x="239776" y="9144"/>
                  </a:lnTo>
                  <a:lnTo>
                    <a:pt x="241846" y="6985"/>
                  </a:lnTo>
                  <a:lnTo>
                    <a:pt x="241846" y="2032"/>
                  </a:lnTo>
                  <a:close/>
                </a:path>
                <a:path w="1201420" h="9525">
                  <a:moveTo>
                    <a:pt x="270916" y="2032"/>
                  </a:moveTo>
                  <a:lnTo>
                    <a:pt x="268846" y="0"/>
                  </a:lnTo>
                  <a:lnTo>
                    <a:pt x="263740" y="0"/>
                  </a:lnTo>
                  <a:lnTo>
                    <a:pt x="261683" y="2032"/>
                  </a:lnTo>
                  <a:lnTo>
                    <a:pt x="261683" y="6985"/>
                  </a:lnTo>
                  <a:lnTo>
                    <a:pt x="263740" y="9144"/>
                  </a:lnTo>
                  <a:lnTo>
                    <a:pt x="268846" y="9144"/>
                  </a:lnTo>
                  <a:lnTo>
                    <a:pt x="270916" y="6985"/>
                  </a:lnTo>
                  <a:lnTo>
                    <a:pt x="270916" y="2032"/>
                  </a:lnTo>
                  <a:close/>
                </a:path>
                <a:path w="1201420" h="9525">
                  <a:moveTo>
                    <a:pt x="299999" y="2032"/>
                  </a:moveTo>
                  <a:lnTo>
                    <a:pt x="297929" y="0"/>
                  </a:lnTo>
                  <a:lnTo>
                    <a:pt x="292823" y="0"/>
                  </a:lnTo>
                  <a:lnTo>
                    <a:pt x="290753" y="2032"/>
                  </a:lnTo>
                  <a:lnTo>
                    <a:pt x="290753" y="6985"/>
                  </a:lnTo>
                  <a:lnTo>
                    <a:pt x="292823" y="9144"/>
                  </a:lnTo>
                  <a:lnTo>
                    <a:pt x="297929" y="9144"/>
                  </a:lnTo>
                  <a:lnTo>
                    <a:pt x="299999" y="6985"/>
                  </a:lnTo>
                  <a:lnTo>
                    <a:pt x="299999" y="2032"/>
                  </a:lnTo>
                  <a:close/>
                </a:path>
                <a:path w="1201420" h="9525">
                  <a:moveTo>
                    <a:pt x="329069" y="2032"/>
                  </a:moveTo>
                  <a:lnTo>
                    <a:pt x="326999" y="0"/>
                  </a:lnTo>
                  <a:lnTo>
                    <a:pt x="321894" y="0"/>
                  </a:lnTo>
                  <a:lnTo>
                    <a:pt x="319824" y="2032"/>
                  </a:lnTo>
                  <a:lnTo>
                    <a:pt x="319824" y="6985"/>
                  </a:lnTo>
                  <a:lnTo>
                    <a:pt x="321894" y="9144"/>
                  </a:lnTo>
                  <a:lnTo>
                    <a:pt x="326999" y="9144"/>
                  </a:lnTo>
                  <a:lnTo>
                    <a:pt x="329069" y="6985"/>
                  </a:lnTo>
                  <a:lnTo>
                    <a:pt x="329069" y="2032"/>
                  </a:lnTo>
                  <a:close/>
                </a:path>
                <a:path w="1201420" h="9525">
                  <a:moveTo>
                    <a:pt x="358152" y="2032"/>
                  </a:moveTo>
                  <a:lnTo>
                    <a:pt x="356082" y="0"/>
                  </a:lnTo>
                  <a:lnTo>
                    <a:pt x="350977" y="0"/>
                  </a:lnTo>
                  <a:lnTo>
                    <a:pt x="348907" y="2032"/>
                  </a:lnTo>
                  <a:lnTo>
                    <a:pt x="348907" y="6985"/>
                  </a:lnTo>
                  <a:lnTo>
                    <a:pt x="350977" y="9144"/>
                  </a:lnTo>
                  <a:lnTo>
                    <a:pt x="356082" y="9144"/>
                  </a:lnTo>
                  <a:lnTo>
                    <a:pt x="358152" y="6985"/>
                  </a:lnTo>
                  <a:lnTo>
                    <a:pt x="358152" y="2032"/>
                  </a:lnTo>
                  <a:close/>
                </a:path>
                <a:path w="1201420" h="9525">
                  <a:moveTo>
                    <a:pt x="387223" y="2032"/>
                  </a:moveTo>
                  <a:lnTo>
                    <a:pt x="385152" y="0"/>
                  </a:lnTo>
                  <a:lnTo>
                    <a:pt x="380047" y="0"/>
                  </a:lnTo>
                  <a:lnTo>
                    <a:pt x="377977" y="2032"/>
                  </a:lnTo>
                  <a:lnTo>
                    <a:pt x="377977" y="6985"/>
                  </a:lnTo>
                  <a:lnTo>
                    <a:pt x="380047" y="9144"/>
                  </a:lnTo>
                  <a:lnTo>
                    <a:pt x="385152" y="9144"/>
                  </a:lnTo>
                  <a:lnTo>
                    <a:pt x="387223" y="6985"/>
                  </a:lnTo>
                  <a:lnTo>
                    <a:pt x="387223" y="2032"/>
                  </a:lnTo>
                  <a:close/>
                </a:path>
                <a:path w="1201420" h="9525">
                  <a:moveTo>
                    <a:pt x="416293" y="2032"/>
                  </a:moveTo>
                  <a:lnTo>
                    <a:pt x="414223" y="0"/>
                  </a:lnTo>
                  <a:lnTo>
                    <a:pt x="409117" y="0"/>
                  </a:lnTo>
                  <a:lnTo>
                    <a:pt x="407047" y="2032"/>
                  </a:lnTo>
                  <a:lnTo>
                    <a:pt x="407047" y="6985"/>
                  </a:lnTo>
                  <a:lnTo>
                    <a:pt x="409117" y="9144"/>
                  </a:lnTo>
                  <a:lnTo>
                    <a:pt x="414223" y="9144"/>
                  </a:lnTo>
                  <a:lnTo>
                    <a:pt x="416293" y="6985"/>
                  </a:lnTo>
                  <a:lnTo>
                    <a:pt x="416293" y="2032"/>
                  </a:lnTo>
                  <a:close/>
                </a:path>
                <a:path w="1201420" h="9525">
                  <a:moveTo>
                    <a:pt x="445376" y="2032"/>
                  </a:moveTo>
                  <a:lnTo>
                    <a:pt x="443306" y="0"/>
                  </a:lnTo>
                  <a:lnTo>
                    <a:pt x="438200" y="0"/>
                  </a:lnTo>
                  <a:lnTo>
                    <a:pt x="436130" y="2032"/>
                  </a:lnTo>
                  <a:lnTo>
                    <a:pt x="436130" y="6985"/>
                  </a:lnTo>
                  <a:lnTo>
                    <a:pt x="438200" y="9144"/>
                  </a:lnTo>
                  <a:lnTo>
                    <a:pt x="443306" y="9144"/>
                  </a:lnTo>
                  <a:lnTo>
                    <a:pt x="445376" y="6985"/>
                  </a:lnTo>
                  <a:lnTo>
                    <a:pt x="445376" y="2032"/>
                  </a:lnTo>
                  <a:close/>
                </a:path>
                <a:path w="1201420" h="9525">
                  <a:moveTo>
                    <a:pt x="474446" y="2032"/>
                  </a:moveTo>
                  <a:lnTo>
                    <a:pt x="472376" y="0"/>
                  </a:lnTo>
                  <a:lnTo>
                    <a:pt x="467271" y="0"/>
                  </a:lnTo>
                  <a:lnTo>
                    <a:pt x="465201" y="2032"/>
                  </a:lnTo>
                  <a:lnTo>
                    <a:pt x="465201" y="6985"/>
                  </a:lnTo>
                  <a:lnTo>
                    <a:pt x="467271" y="9144"/>
                  </a:lnTo>
                  <a:lnTo>
                    <a:pt x="472376" y="9144"/>
                  </a:lnTo>
                  <a:lnTo>
                    <a:pt x="474446" y="6985"/>
                  </a:lnTo>
                  <a:lnTo>
                    <a:pt x="474446" y="2032"/>
                  </a:lnTo>
                  <a:close/>
                </a:path>
                <a:path w="1201420" h="9525">
                  <a:moveTo>
                    <a:pt x="503529" y="2032"/>
                  </a:moveTo>
                  <a:lnTo>
                    <a:pt x="501459" y="0"/>
                  </a:lnTo>
                  <a:lnTo>
                    <a:pt x="496354" y="0"/>
                  </a:lnTo>
                  <a:lnTo>
                    <a:pt x="494284" y="2032"/>
                  </a:lnTo>
                  <a:lnTo>
                    <a:pt x="494284" y="6985"/>
                  </a:lnTo>
                  <a:lnTo>
                    <a:pt x="496354" y="9144"/>
                  </a:lnTo>
                  <a:lnTo>
                    <a:pt x="501459" y="9144"/>
                  </a:lnTo>
                  <a:lnTo>
                    <a:pt x="503529" y="6985"/>
                  </a:lnTo>
                  <a:lnTo>
                    <a:pt x="503529" y="2032"/>
                  </a:lnTo>
                  <a:close/>
                </a:path>
                <a:path w="1201420" h="9525">
                  <a:moveTo>
                    <a:pt x="532599" y="2032"/>
                  </a:moveTo>
                  <a:lnTo>
                    <a:pt x="530529" y="0"/>
                  </a:lnTo>
                  <a:lnTo>
                    <a:pt x="525424" y="0"/>
                  </a:lnTo>
                  <a:lnTo>
                    <a:pt x="523354" y="2032"/>
                  </a:lnTo>
                  <a:lnTo>
                    <a:pt x="523354" y="6985"/>
                  </a:lnTo>
                  <a:lnTo>
                    <a:pt x="525424" y="9144"/>
                  </a:lnTo>
                  <a:lnTo>
                    <a:pt x="530529" y="9144"/>
                  </a:lnTo>
                  <a:lnTo>
                    <a:pt x="532599" y="6985"/>
                  </a:lnTo>
                  <a:lnTo>
                    <a:pt x="532599" y="2032"/>
                  </a:lnTo>
                  <a:close/>
                </a:path>
                <a:path w="1201420" h="9525">
                  <a:moveTo>
                    <a:pt x="561670" y="2032"/>
                  </a:moveTo>
                  <a:lnTo>
                    <a:pt x="559600" y="0"/>
                  </a:lnTo>
                  <a:lnTo>
                    <a:pt x="554494" y="0"/>
                  </a:lnTo>
                  <a:lnTo>
                    <a:pt x="552424" y="2032"/>
                  </a:lnTo>
                  <a:lnTo>
                    <a:pt x="552424" y="6985"/>
                  </a:lnTo>
                  <a:lnTo>
                    <a:pt x="554494" y="9144"/>
                  </a:lnTo>
                  <a:lnTo>
                    <a:pt x="559600" y="9144"/>
                  </a:lnTo>
                  <a:lnTo>
                    <a:pt x="561670" y="6985"/>
                  </a:lnTo>
                  <a:lnTo>
                    <a:pt x="561670" y="2032"/>
                  </a:lnTo>
                  <a:close/>
                </a:path>
                <a:path w="1201420" h="9525">
                  <a:moveTo>
                    <a:pt x="590740" y="2032"/>
                  </a:moveTo>
                  <a:lnTo>
                    <a:pt x="588683" y="0"/>
                  </a:lnTo>
                  <a:lnTo>
                    <a:pt x="583577" y="0"/>
                  </a:lnTo>
                  <a:lnTo>
                    <a:pt x="581507" y="2032"/>
                  </a:lnTo>
                  <a:lnTo>
                    <a:pt x="581507" y="6985"/>
                  </a:lnTo>
                  <a:lnTo>
                    <a:pt x="583577" y="9144"/>
                  </a:lnTo>
                  <a:lnTo>
                    <a:pt x="588683" y="9144"/>
                  </a:lnTo>
                  <a:lnTo>
                    <a:pt x="590740" y="6985"/>
                  </a:lnTo>
                  <a:lnTo>
                    <a:pt x="590740" y="2032"/>
                  </a:lnTo>
                  <a:close/>
                </a:path>
                <a:path w="1201420" h="9525">
                  <a:moveTo>
                    <a:pt x="619823" y="2032"/>
                  </a:moveTo>
                  <a:lnTo>
                    <a:pt x="617753" y="0"/>
                  </a:lnTo>
                  <a:lnTo>
                    <a:pt x="612648" y="0"/>
                  </a:lnTo>
                  <a:lnTo>
                    <a:pt x="610577" y="2032"/>
                  </a:lnTo>
                  <a:lnTo>
                    <a:pt x="610577" y="6985"/>
                  </a:lnTo>
                  <a:lnTo>
                    <a:pt x="612648" y="9144"/>
                  </a:lnTo>
                  <a:lnTo>
                    <a:pt x="617753" y="9144"/>
                  </a:lnTo>
                  <a:lnTo>
                    <a:pt x="619823" y="6985"/>
                  </a:lnTo>
                  <a:lnTo>
                    <a:pt x="619823" y="2032"/>
                  </a:lnTo>
                  <a:close/>
                </a:path>
                <a:path w="1201420" h="9525">
                  <a:moveTo>
                    <a:pt x="648893" y="2032"/>
                  </a:moveTo>
                  <a:lnTo>
                    <a:pt x="646836" y="0"/>
                  </a:lnTo>
                  <a:lnTo>
                    <a:pt x="641731" y="0"/>
                  </a:lnTo>
                  <a:lnTo>
                    <a:pt x="639660" y="2032"/>
                  </a:lnTo>
                  <a:lnTo>
                    <a:pt x="639660" y="6985"/>
                  </a:lnTo>
                  <a:lnTo>
                    <a:pt x="641731" y="9144"/>
                  </a:lnTo>
                  <a:lnTo>
                    <a:pt x="646836" y="9144"/>
                  </a:lnTo>
                  <a:lnTo>
                    <a:pt x="648893" y="6985"/>
                  </a:lnTo>
                  <a:lnTo>
                    <a:pt x="648893" y="2032"/>
                  </a:lnTo>
                  <a:close/>
                </a:path>
                <a:path w="1201420" h="9525">
                  <a:moveTo>
                    <a:pt x="677976" y="2032"/>
                  </a:moveTo>
                  <a:lnTo>
                    <a:pt x="675906" y="0"/>
                  </a:lnTo>
                  <a:lnTo>
                    <a:pt x="670801" y="0"/>
                  </a:lnTo>
                  <a:lnTo>
                    <a:pt x="668731" y="2032"/>
                  </a:lnTo>
                  <a:lnTo>
                    <a:pt x="668731" y="6985"/>
                  </a:lnTo>
                  <a:lnTo>
                    <a:pt x="670801" y="9144"/>
                  </a:lnTo>
                  <a:lnTo>
                    <a:pt x="675906" y="9144"/>
                  </a:lnTo>
                  <a:lnTo>
                    <a:pt x="677976" y="6985"/>
                  </a:lnTo>
                  <a:lnTo>
                    <a:pt x="677976" y="2032"/>
                  </a:lnTo>
                  <a:close/>
                </a:path>
                <a:path w="1201420" h="9525">
                  <a:moveTo>
                    <a:pt x="707047" y="2032"/>
                  </a:moveTo>
                  <a:lnTo>
                    <a:pt x="704977" y="0"/>
                  </a:lnTo>
                  <a:lnTo>
                    <a:pt x="699871" y="0"/>
                  </a:lnTo>
                  <a:lnTo>
                    <a:pt x="697801" y="2032"/>
                  </a:lnTo>
                  <a:lnTo>
                    <a:pt x="697801" y="6985"/>
                  </a:lnTo>
                  <a:lnTo>
                    <a:pt x="699871" y="9144"/>
                  </a:lnTo>
                  <a:lnTo>
                    <a:pt x="704977" y="9144"/>
                  </a:lnTo>
                  <a:lnTo>
                    <a:pt x="707047" y="6985"/>
                  </a:lnTo>
                  <a:lnTo>
                    <a:pt x="707047" y="2032"/>
                  </a:lnTo>
                  <a:close/>
                </a:path>
                <a:path w="1201420" h="9525">
                  <a:moveTo>
                    <a:pt x="736117" y="2032"/>
                  </a:moveTo>
                  <a:lnTo>
                    <a:pt x="734047" y="0"/>
                  </a:lnTo>
                  <a:lnTo>
                    <a:pt x="728941" y="0"/>
                  </a:lnTo>
                  <a:lnTo>
                    <a:pt x="726884" y="2032"/>
                  </a:lnTo>
                  <a:lnTo>
                    <a:pt x="726884" y="6985"/>
                  </a:lnTo>
                  <a:lnTo>
                    <a:pt x="728941" y="9144"/>
                  </a:lnTo>
                  <a:lnTo>
                    <a:pt x="734047" y="9144"/>
                  </a:lnTo>
                  <a:lnTo>
                    <a:pt x="736117" y="6985"/>
                  </a:lnTo>
                  <a:lnTo>
                    <a:pt x="736117" y="2032"/>
                  </a:lnTo>
                  <a:close/>
                </a:path>
                <a:path w="1201420" h="9525">
                  <a:moveTo>
                    <a:pt x="765200" y="2032"/>
                  </a:moveTo>
                  <a:lnTo>
                    <a:pt x="763130" y="0"/>
                  </a:lnTo>
                  <a:lnTo>
                    <a:pt x="758024" y="0"/>
                  </a:lnTo>
                  <a:lnTo>
                    <a:pt x="755954" y="2032"/>
                  </a:lnTo>
                  <a:lnTo>
                    <a:pt x="755954" y="6985"/>
                  </a:lnTo>
                  <a:lnTo>
                    <a:pt x="758024" y="9144"/>
                  </a:lnTo>
                  <a:lnTo>
                    <a:pt x="763130" y="9144"/>
                  </a:lnTo>
                  <a:lnTo>
                    <a:pt x="765200" y="6985"/>
                  </a:lnTo>
                  <a:lnTo>
                    <a:pt x="765200" y="2032"/>
                  </a:lnTo>
                  <a:close/>
                </a:path>
                <a:path w="1201420" h="9525">
                  <a:moveTo>
                    <a:pt x="794270" y="2032"/>
                  </a:moveTo>
                  <a:lnTo>
                    <a:pt x="792213" y="0"/>
                  </a:lnTo>
                  <a:lnTo>
                    <a:pt x="787095" y="0"/>
                  </a:lnTo>
                  <a:lnTo>
                    <a:pt x="785037" y="2032"/>
                  </a:lnTo>
                  <a:lnTo>
                    <a:pt x="785037" y="6985"/>
                  </a:lnTo>
                  <a:lnTo>
                    <a:pt x="787095" y="9144"/>
                  </a:lnTo>
                  <a:lnTo>
                    <a:pt x="792213" y="9144"/>
                  </a:lnTo>
                  <a:lnTo>
                    <a:pt x="794270" y="6985"/>
                  </a:lnTo>
                  <a:lnTo>
                    <a:pt x="794270" y="2032"/>
                  </a:lnTo>
                  <a:close/>
                </a:path>
                <a:path w="1201420" h="9525">
                  <a:moveTo>
                    <a:pt x="823353" y="2032"/>
                  </a:moveTo>
                  <a:lnTo>
                    <a:pt x="821283" y="0"/>
                  </a:lnTo>
                  <a:lnTo>
                    <a:pt x="816178" y="0"/>
                  </a:lnTo>
                  <a:lnTo>
                    <a:pt x="814108" y="2032"/>
                  </a:lnTo>
                  <a:lnTo>
                    <a:pt x="814108" y="6985"/>
                  </a:lnTo>
                  <a:lnTo>
                    <a:pt x="816178" y="9144"/>
                  </a:lnTo>
                  <a:lnTo>
                    <a:pt x="821283" y="9144"/>
                  </a:lnTo>
                  <a:lnTo>
                    <a:pt x="823353" y="6985"/>
                  </a:lnTo>
                  <a:lnTo>
                    <a:pt x="823353" y="2032"/>
                  </a:lnTo>
                  <a:close/>
                </a:path>
                <a:path w="1201420" h="9525">
                  <a:moveTo>
                    <a:pt x="852424" y="2032"/>
                  </a:moveTo>
                  <a:lnTo>
                    <a:pt x="850353" y="0"/>
                  </a:lnTo>
                  <a:lnTo>
                    <a:pt x="845248" y="0"/>
                  </a:lnTo>
                  <a:lnTo>
                    <a:pt x="843178" y="2032"/>
                  </a:lnTo>
                  <a:lnTo>
                    <a:pt x="843178" y="6985"/>
                  </a:lnTo>
                  <a:lnTo>
                    <a:pt x="845248" y="9144"/>
                  </a:lnTo>
                  <a:lnTo>
                    <a:pt x="850353" y="9144"/>
                  </a:lnTo>
                  <a:lnTo>
                    <a:pt x="852424" y="6985"/>
                  </a:lnTo>
                  <a:lnTo>
                    <a:pt x="852424" y="2032"/>
                  </a:lnTo>
                  <a:close/>
                </a:path>
                <a:path w="1201420" h="9525">
                  <a:moveTo>
                    <a:pt x="881507" y="2032"/>
                  </a:moveTo>
                  <a:lnTo>
                    <a:pt x="879436" y="0"/>
                  </a:lnTo>
                  <a:lnTo>
                    <a:pt x="874331" y="0"/>
                  </a:lnTo>
                  <a:lnTo>
                    <a:pt x="872261" y="2032"/>
                  </a:lnTo>
                  <a:lnTo>
                    <a:pt x="872261" y="6985"/>
                  </a:lnTo>
                  <a:lnTo>
                    <a:pt x="874331" y="9144"/>
                  </a:lnTo>
                  <a:lnTo>
                    <a:pt x="879436" y="9144"/>
                  </a:lnTo>
                  <a:lnTo>
                    <a:pt x="881507" y="6985"/>
                  </a:lnTo>
                  <a:lnTo>
                    <a:pt x="881507" y="2032"/>
                  </a:lnTo>
                  <a:close/>
                </a:path>
                <a:path w="1201420" h="9525">
                  <a:moveTo>
                    <a:pt x="910577" y="2032"/>
                  </a:moveTo>
                  <a:lnTo>
                    <a:pt x="908507" y="0"/>
                  </a:lnTo>
                  <a:lnTo>
                    <a:pt x="903401" y="0"/>
                  </a:lnTo>
                  <a:lnTo>
                    <a:pt x="901331" y="2032"/>
                  </a:lnTo>
                  <a:lnTo>
                    <a:pt x="901331" y="6985"/>
                  </a:lnTo>
                  <a:lnTo>
                    <a:pt x="903401" y="9144"/>
                  </a:lnTo>
                  <a:lnTo>
                    <a:pt x="908507" y="9144"/>
                  </a:lnTo>
                  <a:lnTo>
                    <a:pt x="910577" y="6985"/>
                  </a:lnTo>
                  <a:lnTo>
                    <a:pt x="910577" y="2032"/>
                  </a:lnTo>
                  <a:close/>
                </a:path>
                <a:path w="1201420" h="9525">
                  <a:moveTo>
                    <a:pt x="939647" y="2032"/>
                  </a:moveTo>
                  <a:lnTo>
                    <a:pt x="937577" y="0"/>
                  </a:lnTo>
                  <a:lnTo>
                    <a:pt x="932472" y="0"/>
                  </a:lnTo>
                  <a:lnTo>
                    <a:pt x="930402" y="2032"/>
                  </a:lnTo>
                  <a:lnTo>
                    <a:pt x="930402" y="6985"/>
                  </a:lnTo>
                  <a:lnTo>
                    <a:pt x="932472" y="9144"/>
                  </a:lnTo>
                  <a:lnTo>
                    <a:pt x="937577" y="9144"/>
                  </a:lnTo>
                  <a:lnTo>
                    <a:pt x="939647" y="6985"/>
                  </a:lnTo>
                  <a:lnTo>
                    <a:pt x="939647" y="2032"/>
                  </a:lnTo>
                  <a:close/>
                </a:path>
                <a:path w="1201420" h="9525">
                  <a:moveTo>
                    <a:pt x="968730" y="2032"/>
                  </a:moveTo>
                  <a:lnTo>
                    <a:pt x="966660" y="0"/>
                  </a:lnTo>
                  <a:lnTo>
                    <a:pt x="961555" y="0"/>
                  </a:lnTo>
                  <a:lnTo>
                    <a:pt x="959485" y="2032"/>
                  </a:lnTo>
                  <a:lnTo>
                    <a:pt x="959485" y="6985"/>
                  </a:lnTo>
                  <a:lnTo>
                    <a:pt x="961555" y="9144"/>
                  </a:lnTo>
                  <a:lnTo>
                    <a:pt x="966660" y="9144"/>
                  </a:lnTo>
                  <a:lnTo>
                    <a:pt x="968730" y="6985"/>
                  </a:lnTo>
                  <a:lnTo>
                    <a:pt x="968730" y="2032"/>
                  </a:lnTo>
                  <a:close/>
                </a:path>
                <a:path w="1201420" h="9525">
                  <a:moveTo>
                    <a:pt x="997800" y="2032"/>
                  </a:moveTo>
                  <a:lnTo>
                    <a:pt x="995730" y="0"/>
                  </a:lnTo>
                  <a:lnTo>
                    <a:pt x="990625" y="0"/>
                  </a:lnTo>
                  <a:lnTo>
                    <a:pt x="988555" y="2032"/>
                  </a:lnTo>
                  <a:lnTo>
                    <a:pt x="988555" y="6985"/>
                  </a:lnTo>
                  <a:lnTo>
                    <a:pt x="990625" y="9144"/>
                  </a:lnTo>
                  <a:lnTo>
                    <a:pt x="995730" y="9144"/>
                  </a:lnTo>
                  <a:lnTo>
                    <a:pt x="997800" y="6985"/>
                  </a:lnTo>
                  <a:lnTo>
                    <a:pt x="997800" y="2032"/>
                  </a:lnTo>
                  <a:close/>
                </a:path>
                <a:path w="1201420" h="9525">
                  <a:moveTo>
                    <a:pt x="1026883" y="2032"/>
                  </a:moveTo>
                  <a:lnTo>
                    <a:pt x="1024813" y="0"/>
                  </a:lnTo>
                  <a:lnTo>
                    <a:pt x="1019708" y="0"/>
                  </a:lnTo>
                  <a:lnTo>
                    <a:pt x="1017638" y="2032"/>
                  </a:lnTo>
                  <a:lnTo>
                    <a:pt x="1017638" y="6985"/>
                  </a:lnTo>
                  <a:lnTo>
                    <a:pt x="1019708" y="9144"/>
                  </a:lnTo>
                  <a:lnTo>
                    <a:pt x="1024813" y="9144"/>
                  </a:lnTo>
                  <a:lnTo>
                    <a:pt x="1026883" y="6985"/>
                  </a:lnTo>
                  <a:lnTo>
                    <a:pt x="1026883" y="2032"/>
                  </a:lnTo>
                  <a:close/>
                </a:path>
                <a:path w="1201420" h="9525">
                  <a:moveTo>
                    <a:pt x="1055941" y="2032"/>
                  </a:moveTo>
                  <a:lnTo>
                    <a:pt x="1053909" y="0"/>
                  </a:lnTo>
                  <a:lnTo>
                    <a:pt x="1048829" y="0"/>
                  </a:lnTo>
                  <a:lnTo>
                    <a:pt x="1046670" y="2032"/>
                  </a:lnTo>
                  <a:lnTo>
                    <a:pt x="1046670" y="6985"/>
                  </a:lnTo>
                  <a:lnTo>
                    <a:pt x="1048829" y="9144"/>
                  </a:lnTo>
                  <a:lnTo>
                    <a:pt x="1053909" y="9144"/>
                  </a:lnTo>
                  <a:lnTo>
                    <a:pt x="1055941" y="6985"/>
                  </a:lnTo>
                  <a:lnTo>
                    <a:pt x="1055941" y="2032"/>
                  </a:lnTo>
                  <a:close/>
                </a:path>
                <a:path w="1201420" h="9525">
                  <a:moveTo>
                    <a:pt x="1085024" y="2032"/>
                  </a:moveTo>
                  <a:lnTo>
                    <a:pt x="1082992" y="0"/>
                  </a:lnTo>
                  <a:lnTo>
                    <a:pt x="1077912" y="0"/>
                  </a:lnTo>
                  <a:lnTo>
                    <a:pt x="1075753" y="2032"/>
                  </a:lnTo>
                  <a:lnTo>
                    <a:pt x="1075753" y="6985"/>
                  </a:lnTo>
                  <a:lnTo>
                    <a:pt x="1077912" y="9144"/>
                  </a:lnTo>
                  <a:lnTo>
                    <a:pt x="1082992" y="9144"/>
                  </a:lnTo>
                  <a:lnTo>
                    <a:pt x="1085024" y="6985"/>
                  </a:lnTo>
                  <a:lnTo>
                    <a:pt x="1085024" y="2032"/>
                  </a:lnTo>
                  <a:close/>
                </a:path>
                <a:path w="1201420" h="9525">
                  <a:moveTo>
                    <a:pt x="1114107" y="2032"/>
                  </a:moveTo>
                  <a:lnTo>
                    <a:pt x="1112075" y="0"/>
                  </a:lnTo>
                  <a:lnTo>
                    <a:pt x="1106868" y="0"/>
                  </a:lnTo>
                  <a:lnTo>
                    <a:pt x="1104836" y="2032"/>
                  </a:lnTo>
                  <a:lnTo>
                    <a:pt x="1104836" y="6985"/>
                  </a:lnTo>
                  <a:lnTo>
                    <a:pt x="1106868" y="9144"/>
                  </a:lnTo>
                  <a:lnTo>
                    <a:pt x="1112075" y="9144"/>
                  </a:lnTo>
                  <a:lnTo>
                    <a:pt x="1114107" y="6985"/>
                  </a:lnTo>
                  <a:lnTo>
                    <a:pt x="1114107" y="2032"/>
                  </a:lnTo>
                  <a:close/>
                </a:path>
                <a:path w="1201420" h="9525">
                  <a:moveTo>
                    <a:pt x="1143190" y="2032"/>
                  </a:moveTo>
                  <a:lnTo>
                    <a:pt x="1141158" y="0"/>
                  </a:lnTo>
                  <a:lnTo>
                    <a:pt x="1135951" y="0"/>
                  </a:lnTo>
                  <a:lnTo>
                    <a:pt x="1133919" y="2032"/>
                  </a:lnTo>
                  <a:lnTo>
                    <a:pt x="1133919" y="6985"/>
                  </a:lnTo>
                  <a:lnTo>
                    <a:pt x="1135951" y="9144"/>
                  </a:lnTo>
                  <a:lnTo>
                    <a:pt x="1141158" y="9144"/>
                  </a:lnTo>
                  <a:lnTo>
                    <a:pt x="1143190" y="6985"/>
                  </a:lnTo>
                  <a:lnTo>
                    <a:pt x="1143190" y="2032"/>
                  </a:lnTo>
                  <a:close/>
                </a:path>
                <a:path w="1201420" h="9525">
                  <a:moveTo>
                    <a:pt x="1172273" y="2032"/>
                  </a:moveTo>
                  <a:lnTo>
                    <a:pt x="1170241" y="0"/>
                  </a:lnTo>
                  <a:lnTo>
                    <a:pt x="1165034" y="0"/>
                  </a:lnTo>
                  <a:lnTo>
                    <a:pt x="1163002" y="2032"/>
                  </a:lnTo>
                  <a:lnTo>
                    <a:pt x="1163002" y="6985"/>
                  </a:lnTo>
                  <a:lnTo>
                    <a:pt x="1165034" y="9144"/>
                  </a:lnTo>
                  <a:lnTo>
                    <a:pt x="1170241" y="9144"/>
                  </a:lnTo>
                  <a:lnTo>
                    <a:pt x="1172273" y="6985"/>
                  </a:lnTo>
                  <a:lnTo>
                    <a:pt x="1172273" y="2032"/>
                  </a:lnTo>
                  <a:close/>
                </a:path>
                <a:path w="1201420" h="9525">
                  <a:moveTo>
                    <a:pt x="1201356" y="2032"/>
                  </a:moveTo>
                  <a:lnTo>
                    <a:pt x="1199197" y="0"/>
                  </a:lnTo>
                  <a:lnTo>
                    <a:pt x="1194117" y="0"/>
                  </a:lnTo>
                  <a:lnTo>
                    <a:pt x="1192085" y="2032"/>
                  </a:lnTo>
                  <a:lnTo>
                    <a:pt x="1192085" y="6985"/>
                  </a:lnTo>
                  <a:lnTo>
                    <a:pt x="1194117" y="9144"/>
                  </a:lnTo>
                  <a:lnTo>
                    <a:pt x="1199197" y="9144"/>
                  </a:lnTo>
                  <a:lnTo>
                    <a:pt x="1201356" y="6985"/>
                  </a:lnTo>
                  <a:lnTo>
                    <a:pt x="1201356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Sottotitolo 23"/>
          <p:cNvSpPr>
            <a:spLocks noGrp="1"/>
          </p:cNvSpPr>
          <p:nvPr>
            <p:ph type="subTitle" idx="4"/>
          </p:nvPr>
        </p:nvSpPr>
        <p:spPr>
          <a:xfrm>
            <a:off x="223583" y="1143000"/>
            <a:ext cx="8836597" cy="92333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Contrastare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la violenza di genere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attraverso </a:t>
            </a:r>
          </a:p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la Psicologia del lavoro</a:t>
            </a:r>
          </a:p>
          <a:p>
            <a:pPr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con diverse azioni e diversi attori</a:t>
            </a:r>
          </a:p>
        </p:txBody>
      </p:sp>
      <p:graphicFrame>
        <p:nvGraphicFramePr>
          <p:cNvPr id="25" name="Diagramma 24"/>
          <p:cNvGraphicFramePr/>
          <p:nvPr>
            <p:extLst>
              <p:ext uri="{D42A27DB-BD31-4B8C-83A1-F6EECF244321}">
                <p14:modId xmlns:p14="http://schemas.microsoft.com/office/powerpoint/2010/main" val="4142118101"/>
              </p:ext>
            </p:extLst>
          </p:nvPr>
        </p:nvGraphicFramePr>
        <p:xfrm>
          <a:off x="223583" y="2362200"/>
          <a:ext cx="860926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24757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8CD64FED-F196-4CB0-8839-C9B87D32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graphicEl>
                                              <a:dgm id="{8CD64FED-F196-4CB0-8839-C9B87D32F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graphicEl>
                                              <a:dgm id="{8CD64FED-F196-4CB0-8839-C9B87D32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graphicEl>
                                              <a:dgm id="{8CD64FED-F196-4CB0-8839-C9B87D32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E8E357E3-E326-4E3F-94ED-D63830885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>
                                            <p:graphicEl>
                                              <a:dgm id="{E8E357E3-E326-4E3F-94ED-D63830885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>
                                            <p:graphicEl>
                                              <a:dgm id="{E8E357E3-E326-4E3F-94ED-D63830885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graphicEl>
                                              <a:dgm id="{E8E357E3-E326-4E3F-94ED-D63830885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F80FC200-763B-4499-AE5A-DE2A3E4FA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graphicEl>
                                              <a:dgm id="{F80FC200-763B-4499-AE5A-DE2A3E4FA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>
                                            <p:graphicEl>
                                              <a:dgm id="{F80FC200-763B-4499-AE5A-DE2A3E4FA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graphicEl>
                                              <a:dgm id="{F80FC200-763B-4499-AE5A-DE2A3E4FA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2DE29AE2-570D-4472-B5B6-E19EE6F14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>
                                            <p:graphicEl>
                                              <a:dgm id="{2DE29AE2-570D-4472-B5B6-E19EE6F14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graphicEl>
                                              <a:dgm id="{2DE29AE2-570D-4472-B5B6-E19EE6F14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>
                                            <p:graphicEl>
                                              <a:dgm id="{2DE29AE2-570D-4472-B5B6-E19EE6F14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CE2855F4-F0DD-47BA-BB9F-228803CEF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>
                                            <p:graphicEl>
                                              <a:dgm id="{CE2855F4-F0DD-47BA-BB9F-228803CEF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>
                                            <p:graphicEl>
                                              <a:dgm id="{CE2855F4-F0DD-47BA-BB9F-228803CEF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graphicEl>
                                              <a:dgm id="{CE2855F4-F0DD-47BA-BB9F-228803CEF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289D846E-3D88-4891-8E6F-D9D905587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>
                                            <p:graphicEl>
                                              <a:dgm id="{289D846E-3D88-4891-8E6F-D9D905587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>
                                            <p:graphicEl>
                                              <a:dgm id="{289D846E-3D88-4891-8E6F-D9D905587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graphicEl>
                                              <a:dgm id="{289D846E-3D88-4891-8E6F-D9D905587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750" fill="hold"/>
                                        <p:tgtEl>
                                          <p:spTgt spid="25">
                                            <p:graphicEl>
                                              <a:dgm id="{8CD64FED-F196-4CB0-8839-C9B87D32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750" fill="hold"/>
                                        <p:tgtEl>
                                          <p:spTgt spid="25">
                                            <p:graphicEl>
                                              <a:dgm id="{8CD64FED-F196-4CB0-8839-C9B87D32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750" fill="hold"/>
                                        <p:tgtEl>
                                          <p:spTgt spid="25">
                                            <p:graphicEl>
                                              <a:dgm id="{8CD64FED-F196-4CB0-8839-C9B87D32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750" fill="hold"/>
                                        <p:tgtEl>
                                          <p:spTgt spid="25">
                                            <p:graphicEl>
                                              <a:dgm id="{8CD64FED-F196-4CB0-8839-C9B87D32F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750" fill="hold"/>
                                        <p:tgtEl>
                                          <p:spTgt spid="25">
                                            <p:graphicEl>
                                              <a:dgm id="{E8E357E3-E326-4E3F-94ED-D63830885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750" fill="hold"/>
                                        <p:tgtEl>
                                          <p:spTgt spid="25">
                                            <p:graphicEl>
                                              <a:dgm id="{E8E357E3-E326-4E3F-94ED-D63830885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750" fill="hold"/>
                                        <p:tgtEl>
                                          <p:spTgt spid="25">
                                            <p:graphicEl>
                                              <a:dgm id="{E8E357E3-E326-4E3F-94ED-D63830885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750" fill="hold"/>
                                        <p:tgtEl>
                                          <p:spTgt spid="25">
                                            <p:graphicEl>
                                              <a:dgm id="{E8E357E3-E326-4E3F-94ED-D63830885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750" fill="hold"/>
                                        <p:tgtEl>
                                          <p:spTgt spid="25">
                                            <p:graphicEl>
                                              <a:dgm id="{F80FC200-763B-4499-AE5A-DE2A3E4FA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750" fill="hold"/>
                                        <p:tgtEl>
                                          <p:spTgt spid="25">
                                            <p:graphicEl>
                                              <a:dgm id="{F80FC200-763B-4499-AE5A-DE2A3E4FA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750" fill="hold"/>
                                        <p:tgtEl>
                                          <p:spTgt spid="25">
                                            <p:graphicEl>
                                              <a:dgm id="{F80FC200-763B-4499-AE5A-DE2A3E4FA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750" fill="hold"/>
                                        <p:tgtEl>
                                          <p:spTgt spid="25">
                                            <p:graphicEl>
                                              <a:dgm id="{F80FC200-763B-4499-AE5A-DE2A3E4FA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750" fill="hold"/>
                                        <p:tgtEl>
                                          <p:spTgt spid="25">
                                            <p:graphicEl>
                                              <a:dgm id="{2DE29AE2-570D-4472-B5B6-E19EE6F14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750" fill="hold"/>
                                        <p:tgtEl>
                                          <p:spTgt spid="25">
                                            <p:graphicEl>
                                              <a:dgm id="{2DE29AE2-570D-4472-B5B6-E19EE6F14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750" fill="hold"/>
                                        <p:tgtEl>
                                          <p:spTgt spid="25">
                                            <p:graphicEl>
                                              <a:dgm id="{2DE29AE2-570D-4472-B5B6-E19EE6F14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750" fill="hold"/>
                                        <p:tgtEl>
                                          <p:spTgt spid="25">
                                            <p:graphicEl>
                                              <a:dgm id="{2DE29AE2-570D-4472-B5B6-E19EE6F14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750" fill="hold"/>
                                        <p:tgtEl>
                                          <p:spTgt spid="25">
                                            <p:graphicEl>
                                              <a:dgm id="{CE2855F4-F0DD-47BA-BB9F-228803CEF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750" fill="hold"/>
                                        <p:tgtEl>
                                          <p:spTgt spid="25">
                                            <p:graphicEl>
                                              <a:dgm id="{CE2855F4-F0DD-47BA-BB9F-228803CEF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750" fill="hold"/>
                                        <p:tgtEl>
                                          <p:spTgt spid="25">
                                            <p:graphicEl>
                                              <a:dgm id="{CE2855F4-F0DD-47BA-BB9F-228803CEF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25">
                                            <p:graphicEl>
                                              <a:dgm id="{CE2855F4-F0DD-47BA-BB9F-228803CEF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750" fill="hold"/>
                                        <p:tgtEl>
                                          <p:spTgt spid="25">
                                            <p:graphicEl>
                                              <a:dgm id="{289D846E-3D88-4891-8E6F-D9D905587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750" fill="hold"/>
                                        <p:tgtEl>
                                          <p:spTgt spid="25">
                                            <p:graphicEl>
                                              <a:dgm id="{289D846E-3D88-4891-8E6F-D9D905587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750" fill="hold"/>
                                        <p:tgtEl>
                                          <p:spTgt spid="25">
                                            <p:graphicEl>
                                              <a:dgm id="{289D846E-3D88-4891-8E6F-D9D905587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6" dur="750" fill="hold"/>
                                        <p:tgtEl>
                                          <p:spTgt spid="25">
                                            <p:graphicEl>
                                              <a:dgm id="{289D846E-3D88-4891-8E6F-D9D905587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Sub>
          <a:bldDgm/>
        </p:bldSub>
      </p:bldGraphic>
      <p:bldGraphic spid="25" grpId="1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89407"/>
            <a:ext cx="8983980" cy="774700"/>
          </a:xfrm>
          <a:custGeom>
            <a:avLst/>
            <a:gdLst/>
            <a:ahLst/>
            <a:cxnLst/>
            <a:rect l="l" t="t" r="r" b="b"/>
            <a:pathLst>
              <a:path w="8983980" h="774700">
                <a:moveTo>
                  <a:pt x="8983980" y="0"/>
                </a:moveTo>
                <a:lnTo>
                  <a:pt x="0" y="0"/>
                </a:lnTo>
                <a:lnTo>
                  <a:pt x="0" y="774268"/>
                </a:lnTo>
                <a:lnTo>
                  <a:pt x="8983980" y="774268"/>
                </a:lnTo>
                <a:lnTo>
                  <a:pt x="8983980" y="0"/>
                </a:lnTo>
                <a:close/>
              </a:path>
            </a:pathLst>
          </a:custGeom>
          <a:solidFill>
            <a:srgbClr val="2E5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" y="189407"/>
            <a:ext cx="8996680" cy="774700"/>
          </a:xfrm>
          <a:prstGeom prst="rect">
            <a:avLst/>
          </a:prstGeom>
          <a:ln w="25400">
            <a:solidFill>
              <a:srgbClr val="30528F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R="3810" algn="r">
              <a:lnSpc>
                <a:spcPct val="100000"/>
              </a:lnSpc>
              <a:spcBef>
                <a:spcPts val="135"/>
              </a:spcBef>
            </a:pPr>
            <a:r>
              <a:rPr sz="2400" spc="-85" dirty="0">
                <a:solidFill>
                  <a:srgbClr val="FFFFFF"/>
                </a:solidFill>
                <a:latin typeface="Arial Black"/>
                <a:cs typeface="Arial Black"/>
              </a:rPr>
              <a:t>Dipartimento</a:t>
            </a:r>
            <a:r>
              <a:rPr sz="24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 Black"/>
                <a:cs typeface="Arial Black"/>
              </a:rPr>
              <a:t>di</a:t>
            </a:r>
            <a:r>
              <a:rPr sz="24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Prevenzione</a:t>
            </a:r>
            <a:endParaRPr sz="2400">
              <a:latin typeface="Arial Black"/>
              <a:cs typeface="Arial Black"/>
            </a:endParaRPr>
          </a:p>
          <a:p>
            <a:pPr algn="r">
              <a:lnSpc>
                <a:spcPct val="100000"/>
              </a:lnSpc>
            </a:pP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Spisal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3583" y="246701"/>
            <a:ext cx="1212215" cy="569595"/>
            <a:chOff x="223583" y="246701"/>
            <a:chExt cx="1212215" cy="569595"/>
          </a:xfrm>
        </p:grpSpPr>
        <p:sp>
          <p:nvSpPr>
            <p:cNvPr id="5" name="object 5"/>
            <p:cNvSpPr/>
            <p:nvPr/>
          </p:nvSpPr>
          <p:spPr>
            <a:xfrm>
              <a:off x="734009" y="410844"/>
              <a:ext cx="702310" cy="288290"/>
            </a:xfrm>
            <a:custGeom>
              <a:avLst/>
              <a:gdLst/>
              <a:ahLst/>
              <a:cxnLst/>
              <a:rect l="l" t="t" r="r" b="b"/>
              <a:pathLst>
                <a:path w="702310" h="288290">
                  <a:moveTo>
                    <a:pt x="131191" y="3810"/>
                  </a:moveTo>
                  <a:lnTo>
                    <a:pt x="93484" y="3810"/>
                  </a:lnTo>
                  <a:lnTo>
                    <a:pt x="93484" y="207899"/>
                  </a:lnTo>
                  <a:lnTo>
                    <a:pt x="93129" y="220345"/>
                  </a:lnTo>
                  <a:lnTo>
                    <a:pt x="87947" y="244094"/>
                  </a:lnTo>
                  <a:lnTo>
                    <a:pt x="65773" y="252730"/>
                  </a:lnTo>
                  <a:lnTo>
                    <a:pt x="58064" y="252095"/>
                  </a:lnTo>
                  <a:lnTo>
                    <a:pt x="40805" y="236474"/>
                  </a:lnTo>
                  <a:lnTo>
                    <a:pt x="38036" y="216281"/>
                  </a:lnTo>
                  <a:lnTo>
                    <a:pt x="37680" y="202438"/>
                  </a:lnTo>
                  <a:lnTo>
                    <a:pt x="37680" y="3810"/>
                  </a:lnTo>
                  <a:lnTo>
                    <a:pt x="0" y="3810"/>
                  </a:lnTo>
                  <a:lnTo>
                    <a:pt x="0" y="202438"/>
                  </a:lnTo>
                  <a:lnTo>
                    <a:pt x="673" y="223520"/>
                  </a:lnTo>
                  <a:lnTo>
                    <a:pt x="6121" y="254635"/>
                  </a:lnTo>
                  <a:lnTo>
                    <a:pt x="20167" y="274955"/>
                  </a:lnTo>
                  <a:lnTo>
                    <a:pt x="47231" y="286766"/>
                  </a:lnTo>
                  <a:lnTo>
                    <a:pt x="65036" y="288290"/>
                  </a:lnTo>
                  <a:lnTo>
                    <a:pt x="81368" y="287147"/>
                  </a:lnTo>
                  <a:lnTo>
                    <a:pt x="107340" y="277876"/>
                  </a:lnTo>
                  <a:lnTo>
                    <a:pt x="123190" y="259969"/>
                  </a:lnTo>
                  <a:lnTo>
                    <a:pt x="130302" y="228854"/>
                  </a:lnTo>
                  <a:lnTo>
                    <a:pt x="131191" y="207899"/>
                  </a:lnTo>
                  <a:lnTo>
                    <a:pt x="131191" y="3810"/>
                  </a:lnTo>
                  <a:close/>
                </a:path>
                <a:path w="702310" h="288290">
                  <a:moveTo>
                    <a:pt x="275285" y="252095"/>
                  </a:moveTo>
                  <a:lnTo>
                    <a:pt x="212471" y="252095"/>
                  </a:lnTo>
                  <a:lnTo>
                    <a:pt x="212471" y="4445"/>
                  </a:lnTo>
                  <a:lnTo>
                    <a:pt x="174028" y="4445"/>
                  </a:lnTo>
                  <a:lnTo>
                    <a:pt x="174028" y="252095"/>
                  </a:lnTo>
                  <a:lnTo>
                    <a:pt x="174028" y="285115"/>
                  </a:lnTo>
                  <a:lnTo>
                    <a:pt x="275285" y="285115"/>
                  </a:lnTo>
                  <a:lnTo>
                    <a:pt x="275285" y="252095"/>
                  </a:lnTo>
                  <a:close/>
                </a:path>
                <a:path w="702310" h="288290">
                  <a:moveTo>
                    <a:pt x="411264" y="213995"/>
                  </a:moveTo>
                  <a:lnTo>
                    <a:pt x="402767" y="173482"/>
                  </a:lnTo>
                  <a:lnTo>
                    <a:pt x="370801" y="132842"/>
                  </a:lnTo>
                  <a:lnTo>
                    <a:pt x="359219" y="121285"/>
                  </a:lnTo>
                  <a:lnTo>
                    <a:pt x="350012" y="111379"/>
                  </a:lnTo>
                  <a:lnTo>
                    <a:pt x="338455" y="96901"/>
                  </a:lnTo>
                  <a:lnTo>
                    <a:pt x="332041" y="78613"/>
                  </a:lnTo>
                  <a:lnTo>
                    <a:pt x="331622" y="71501"/>
                  </a:lnTo>
                  <a:lnTo>
                    <a:pt x="332219" y="63627"/>
                  </a:lnTo>
                  <a:lnTo>
                    <a:pt x="341223" y="44831"/>
                  </a:lnTo>
                  <a:lnTo>
                    <a:pt x="358762" y="34925"/>
                  </a:lnTo>
                  <a:lnTo>
                    <a:pt x="365988" y="34290"/>
                  </a:lnTo>
                  <a:lnTo>
                    <a:pt x="373227" y="35052"/>
                  </a:lnTo>
                  <a:lnTo>
                    <a:pt x="380911" y="37338"/>
                  </a:lnTo>
                  <a:lnTo>
                    <a:pt x="389026" y="41148"/>
                  </a:lnTo>
                  <a:lnTo>
                    <a:pt x="397586" y="46609"/>
                  </a:lnTo>
                  <a:lnTo>
                    <a:pt x="397586" y="9652"/>
                  </a:lnTo>
                  <a:lnTo>
                    <a:pt x="388137" y="5461"/>
                  </a:lnTo>
                  <a:lnTo>
                    <a:pt x="378460" y="2413"/>
                  </a:lnTo>
                  <a:lnTo>
                    <a:pt x="368554" y="635"/>
                  </a:lnTo>
                  <a:lnTo>
                    <a:pt x="358419" y="0"/>
                  </a:lnTo>
                  <a:lnTo>
                    <a:pt x="344373" y="1270"/>
                  </a:lnTo>
                  <a:lnTo>
                    <a:pt x="320814" y="11049"/>
                  </a:lnTo>
                  <a:lnTo>
                    <a:pt x="303695" y="29972"/>
                  </a:lnTo>
                  <a:lnTo>
                    <a:pt x="295008" y="56134"/>
                  </a:lnTo>
                  <a:lnTo>
                    <a:pt x="293928" y="71755"/>
                  </a:lnTo>
                  <a:lnTo>
                    <a:pt x="294474" y="83439"/>
                  </a:lnTo>
                  <a:lnTo>
                    <a:pt x="298907" y="103632"/>
                  </a:lnTo>
                  <a:lnTo>
                    <a:pt x="308660" y="121031"/>
                  </a:lnTo>
                  <a:lnTo>
                    <a:pt x="322135" y="136906"/>
                  </a:lnTo>
                  <a:lnTo>
                    <a:pt x="349859" y="165227"/>
                  </a:lnTo>
                  <a:lnTo>
                    <a:pt x="362521" y="180340"/>
                  </a:lnTo>
                  <a:lnTo>
                    <a:pt x="371856" y="199517"/>
                  </a:lnTo>
                  <a:lnTo>
                    <a:pt x="373570" y="213995"/>
                  </a:lnTo>
                  <a:lnTo>
                    <a:pt x="373011" y="222377"/>
                  </a:lnTo>
                  <a:lnTo>
                    <a:pt x="364693" y="241935"/>
                  </a:lnTo>
                  <a:lnTo>
                    <a:pt x="347535" y="251587"/>
                  </a:lnTo>
                  <a:lnTo>
                    <a:pt x="340118" y="252222"/>
                  </a:lnTo>
                  <a:lnTo>
                    <a:pt x="331482" y="251333"/>
                  </a:lnTo>
                  <a:lnTo>
                    <a:pt x="322376" y="248539"/>
                  </a:lnTo>
                  <a:lnTo>
                    <a:pt x="312813" y="243967"/>
                  </a:lnTo>
                  <a:lnTo>
                    <a:pt x="302793" y="237490"/>
                  </a:lnTo>
                  <a:lnTo>
                    <a:pt x="302793" y="274955"/>
                  </a:lnTo>
                  <a:lnTo>
                    <a:pt x="311924" y="280797"/>
                  </a:lnTo>
                  <a:lnTo>
                    <a:pt x="321957" y="284988"/>
                  </a:lnTo>
                  <a:lnTo>
                    <a:pt x="332892" y="287401"/>
                  </a:lnTo>
                  <a:lnTo>
                    <a:pt x="344741" y="288290"/>
                  </a:lnTo>
                  <a:lnTo>
                    <a:pt x="358673" y="287020"/>
                  </a:lnTo>
                  <a:lnTo>
                    <a:pt x="382612" y="276733"/>
                  </a:lnTo>
                  <a:lnTo>
                    <a:pt x="400761" y="256413"/>
                  </a:lnTo>
                  <a:lnTo>
                    <a:pt x="410095" y="229616"/>
                  </a:lnTo>
                  <a:lnTo>
                    <a:pt x="411264" y="213995"/>
                  </a:lnTo>
                  <a:close/>
                </a:path>
                <a:path w="702310" h="288290">
                  <a:moveTo>
                    <a:pt x="551357" y="213995"/>
                  </a:moveTo>
                  <a:lnTo>
                    <a:pt x="537641" y="164465"/>
                  </a:lnTo>
                  <a:lnTo>
                    <a:pt x="499262" y="121158"/>
                  </a:lnTo>
                  <a:lnTo>
                    <a:pt x="490042" y="111379"/>
                  </a:lnTo>
                  <a:lnTo>
                    <a:pt x="478497" y="96901"/>
                  </a:lnTo>
                  <a:lnTo>
                    <a:pt x="472084" y="78613"/>
                  </a:lnTo>
                  <a:lnTo>
                    <a:pt x="471652" y="71501"/>
                  </a:lnTo>
                  <a:lnTo>
                    <a:pt x="472262" y="63627"/>
                  </a:lnTo>
                  <a:lnTo>
                    <a:pt x="481266" y="44831"/>
                  </a:lnTo>
                  <a:lnTo>
                    <a:pt x="498792" y="34925"/>
                  </a:lnTo>
                  <a:lnTo>
                    <a:pt x="506031" y="34290"/>
                  </a:lnTo>
                  <a:lnTo>
                    <a:pt x="513270" y="35052"/>
                  </a:lnTo>
                  <a:lnTo>
                    <a:pt x="520941" y="37338"/>
                  </a:lnTo>
                  <a:lnTo>
                    <a:pt x="529069" y="41148"/>
                  </a:lnTo>
                  <a:lnTo>
                    <a:pt x="537641" y="46609"/>
                  </a:lnTo>
                  <a:lnTo>
                    <a:pt x="537641" y="9652"/>
                  </a:lnTo>
                  <a:lnTo>
                    <a:pt x="528180" y="5461"/>
                  </a:lnTo>
                  <a:lnTo>
                    <a:pt x="518502" y="2413"/>
                  </a:lnTo>
                  <a:lnTo>
                    <a:pt x="508596" y="635"/>
                  </a:lnTo>
                  <a:lnTo>
                    <a:pt x="498449" y="0"/>
                  </a:lnTo>
                  <a:lnTo>
                    <a:pt x="471893" y="4953"/>
                  </a:lnTo>
                  <a:lnTo>
                    <a:pt x="451332" y="19558"/>
                  </a:lnTo>
                  <a:lnTo>
                    <a:pt x="438302" y="42164"/>
                  </a:lnTo>
                  <a:lnTo>
                    <a:pt x="433959" y="71755"/>
                  </a:lnTo>
                  <a:lnTo>
                    <a:pt x="434517" y="83439"/>
                  </a:lnTo>
                  <a:lnTo>
                    <a:pt x="438950" y="103632"/>
                  </a:lnTo>
                  <a:lnTo>
                    <a:pt x="448703" y="121031"/>
                  </a:lnTo>
                  <a:lnTo>
                    <a:pt x="462178" y="136906"/>
                  </a:lnTo>
                  <a:lnTo>
                    <a:pt x="489902" y="165227"/>
                  </a:lnTo>
                  <a:lnTo>
                    <a:pt x="502564" y="180340"/>
                  </a:lnTo>
                  <a:lnTo>
                    <a:pt x="511886" y="199517"/>
                  </a:lnTo>
                  <a:lnTo>
                    <a:pt x="513600" y="213995"/>
                  </a:lnTo>
                  <a:lnTo>
                    <a:pt x="513041" y="222377"/>
                  </a:lnTo>
                  <a:lnTo>
                    <a:pt x="504736" y="241935"/>
                  </a:lnTo>
                  <a:lnTo>
                    <a:pt x="487578" y="251587"/>
                  </a:lnTo>
                  <a:lnTo>
                    <a:pt x="480161" y="252222"/>
                  </a:lnTo>
                  <a:lnTo>
                    <a:pt x="471512" y="251333"/>
                  </a:lnTo>
                  <a:lnTo>
                    <a:pt x="462419" y="248539"/>
                  </a:lnTo>
                  <a:lnTo>
                    <a:pt x="452856" y="243967"/>
                  </a:lnTo>
                  <a:lnTo>
                    <a:pt x="442836" y="237490"/>
                  </a:lnTo>
                  <a:lnTo>
                    <a:pt x="442836" y="274955"/>
                  </a:lnTo>
                  <a:lnTo>
                    <a:pt x="451967" y="280797"/>
                  </a:lnTo>
                  <a:lnTo>
                    <a:pt x="462000" y="284988"/>
                  </a:lnTo>
                  <a:lnTo>
                    <a:pt x="472935" y="287401"/>
                  </a:lnTo>
                  <a:lnTo>
                    <a:pt x="484771" y="288290"/>
                  </a:lnTo>
                  <a:lnTo>
                    <a:pt x="498716" y="287020"/>
                  </a:lnTo>
                  <a:lnTo>
                    <a:pt x="522643" y="276733"/>
                  </a:lnTo>
                  <a:lnTo>
                    <a:pt x="540816" y="256413"/>
                  </a:lnTo>
                  <a:lnTo>
                    <a:pt x="550087" y="229616"/>
                  </a:lnTo>
                  <a:lnTo>
                    <a:pt x="551357" y="213995"/>
                  </a:lnTo>
                  <a:close/>
                </a:path>
                <a:path w="702310" h="288290">
                  <a:moveTo>
                    <a:pt x="701725" y="205613"/>
                  </a:moveTo>
                  <a:lnTo>
                    <a:pt x="701217" y="191262"/>
                  </a:lnTo>
                  <a:lnTo>
                    <a:pt x="697407" y="168783"/>
                  </a:lnTo>
                  <a:lnTo>
                    <a:pt x="683437" y="148336"/>
                  </a:lnTo>
                  <a:lnTo>
                    <a:pt x="666546" y="139827"/>
                  </a:lnTo>
                  <a:lnTo>
                    <a:pt x="675055" y="135763"/>
                  </a:lnTo>
                  <a:lnTo>
                    <a:pt x="691565" y="118491"/>
                  </a:lnTo>
                  <a:lnTo>
                    <a:pt x="696518" y="100330"/>
                  </a:lnTo>
                  <a:lnTo>
                    <a:pt x="698169" y="73406"/>
                  </a:lnTo>
                  <a:lnTo>
                    <a:pt x="697280" y="55626"/>
                  </a:lnTo>
                  <a:lnTo>
                    <a:pt x="690041" y="27940"/>
                  </a:lnTo>
                  <a:lnTo>
                    <a:pt x="675436" y="10287"/>
                  </a:lnTo>
                  <a:lnTo>
                    <a:pt x="652576" y="1524"/>
                  </a:lnTo>
                  <a:lnTo>
                    <a:pt x="637971" y="381"/>
                  </a:lnTo>
                  <a:lnTo>
                    <a:pt x="617905" y="2667"/>
                  </a:lnTo>
                  <a:lnTo>
                    <a:pt x="598347" y="13208"/>
                  </a:lnTo>
                  <a:lnTo>
                    <a:pt x="586282" y="33147"/>
                  </a:lnTo>
                  <a:lnTo>
                    <a:pt x="581964" y="54356"/>
                  </a:lnTo>
                  <a:lnTo>
                    <a:pt x="581202" y="71755"/>
                  </a:lnTo>
                  <a:lnTo>
                    <a:pt x="581202" y="79248"/>
                  </a:lnTo>
                  <a:lnTo>
                    <a:pt x="617778" y="79248"/>
                  </a:lnTo>
                  <a:lnTo>
                    <a:pt x="617651" y="70612"/>
                  </a:lnTo>
                  <a:lnTo>
                    <a:pt x="619048" y="54356"/>
                  </a:lnTo>
                  <a:lnTo>
                    <a:pt x="623112" y="42672"/>
                  </a:lnTo>
                  <a:lnTo>
                    <a:pt x="630097" y="35687"/>
                  </a:lnTo>
                  <a:lnTo>
                    <a:pt x="639749" y="33274"/>
                  </a:lnTo>
                  <a:lnTo>
                    <a:pt x="649528" y="36068"/>
                  </a:lnTo>
                  <a:lnTo>
                    <a:pt x="656513" y="44196"/>
                  </a:lnTo>
                  <a:lnTo>
                    <a:pt x="660704" y="57912"/>
                  </a:lnTo>
                  <a:lnTo>
                    <a:pt x="662101" y="76962"/>
                  </a:lnTo>
                  <a:lnTo>
                    <a:pt x="661593" y="89154"/>
                  </a:lnTo>
                  <a:lnTo>
                    <a:pt x="654227" y="112903"/>
                  </a:lnTo>
                  <a:lnTo>
                    <a:pt x="634161" y="121666"/>
                  </a:lnTo>
                  <a:lnTo>
                    <a:pt x="623874" y="122301"/>
                  </a:lnTo>
                  <a:lnTo>
                    <a:pt x="618540" y="122301"/>
                  </a:lnTo>
                  <a:lnTo>
                    <a:pt x="618540" y="155067"/>
                  </a:lnTo>
                  <a:lnTo>
                    <a:pt x="628446" y="154178"/>
                  </a:lnTo>
                  <a:lnTo>
                    <a:pt x="636955" y="154813"/>
                  </a:lnTo>
                  <a:lnTo>
                    <a:pt x="654608" y="165481"/>
                  </a:lnTo>
                  <a:lnTo>
                    <a:pt x="661974" y="190500"/>
                  </a:lnTo>
                  <a:lnTo>
                    <a:pt x="662482" y="202311"/>
                  </a:lnTo>
                  <a:lnTo>
                    <a:pt x="662355" y="209169"/>
                  </a:lnTo>
                  <a:lnTo>
                    <a:pt x="660196" y="231394"/>
                  </a:lnTo>
                  <a:lnTo>
                    <a:pt x="651433" y="250063"/>
                  </a:lnTo>
                  <a:lnTo>
                    <a:pt x="635685" y="254762"/>
                  </a:lnTo>
                  <a:lnTo>
                    <a:pt x="630478" y="254254"/>
                  </a:lnTo>
                  <a:lnTo>
                    <a:pt x="615492" y="241554"/>
                  </a:lnTo>
                  <a:lnTo>
                    <a:pt x="611809" y="223266"/>
                  </a:lnTo>
                  <a:lnTo>
                    <a:pt x="612190" y="214249"/>
                  </a:lnTo>
                  <a:lnTo>
                    <a:pt x="576249" y="214249"/>
                  </a:lnTo>
                  <a:lnTo>
                    <a:pt x="585393" y="264160"/>
                  </a:lnTo>
                  <a:lnTo>
                    <a:pt x="634796" y="288036"/>
                  </a:lnTo>
                  <a:lnTo>
                    <a:pt x="650798" y="286766"/>
                  </a:lnTo>
                  <a:lnTo>
                    <a:pt x="676198" y="276860"/>
                  </a:lnTo>
                  <a:lnTo>
                    <a:pt x="692581" y="256667"/>
                  </a:lnTo>
                  <a:lnTo>
                    <a:pt x="700709" y="225425"/>
                  </a:lnTo>
                  <a:lnTo>
                    <a:pt x="701725" y="205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744" y="422008"/>
              <a:ext cx="376224" cy="3830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9395" y="414273"/>
              <a:ext cx="390525" cy="401955"/>
            </a:xfrm>
            <a:custGeom>
              <a:avLst/>
              <a:gdLst/>
              <a:ahLst/>
              <a:cxnLst/>
              <a:rect l="l" t="t" r="r" b="b"/>
              <a:pathLst>
                <a:path w="390525" h="401955">
                  <a:moveTo>
                    <a:pt x="376643" y="368554"/>
                  </a:moveTo>
                  <a:lnTo>
                    <a:pt x="371817" y="372618"/>
                  </a:lnTo>
                  <a:lnTo>
                    <a:pt x="375513" y="371602"/>
                  </a:lnTo>
                  <a:lnTo>
                    <a:pt x="376643" y="368554"/>
                  </a:lnTo>
                  <a:close/>
                </a:path>
                <a:path w="390525" h="401955">
                  <a:moveTo>
                    <a:pt x="390423" y="508"/>
                  </a:moveTo>
                  <a:lnTo>
                    <a:pt x="0" y="0"/>
                  </a:lnTo>
                  <a:lnTo>
                    <a:pt x="63" y="334518"/>
                  </a:lnTo>
                  <a:lnTo>
                    <a:pt x="393" y="342138"/>
                  </a:lnTo>
                  <a:lnTo>
                    <a:pt x="4813" y="361061"/>
                  </a:lnTo>
                  <a:lnTo>
                    <a:pt x="26492" y="378968"/>
                  </a:lnTo>
                  <a:lnTo>
                    <a:pt x="53721" y="382016"/>
                  </a:lnTo>
                  <a:lnTo>
                    <a:pt x="85293" y="382143"/>
                  </a:lnTo>
                  <a:lnTo>
                    <a:pt x="111823" y="382524"/>
                  </a:lnTo>
                  <a:lnTo>
                    <a:pt x="133832" y="383286"/>
                  </a:lnTo>
                  <a:lnTo>
                    <a:pt x="165823" y="386715"/>
                  </a:lnTo>
                  <a:lnTo>
                    <a:pt x="185813" y="393446"/>
                  </a:lnTo>
                  <a:lnTo>
                    <a:pt x="196265" y="401574"/>
                  </a:lnTo>
                  <a:lnTo>
                    <a:pt x="199224" y="398653"/>
                  </a:lnTo>
                  <a:lnTo>
                    <a:pt x="240690" y="384556"/>
                  </a:lnTo>
                  <a:lnTo>
                    <a:pt x="280822" y="382524"/>
                  </a:lnTo>
                  <a:lnTo>
                    <a:pt x="348310" y="382016"/>
                  </a:lnTo>
                  <a:lnTo>
                    <a:pt x="366001" y="377571"/>
                  </a:lnTo>
                  <a:lnTo>
                    <a:pt x="371817" y="372618"/>
                  </a:lnTo>
                  <a:lnTo>
                    <a:pt x="363207" y="374904"/>
                  </a:lnTo>
                  <a:lnTo>
                    <a:pt x="339242" y="372364"/>
                  </a:lnTo>
                  <a:lnTo>
                    <a:pt x="280339" y="372872"/>
                  </a:lnTo>
                  <a:lnTo>
                    <a:pt x="225234" y="377063"/>
                  </a:lnTo>
                  <a:lnTo>
                    <a:pt x="196265" y="388620"/>
                  </a:lnTo>
                  <a:lnTo>
                    <a:pt x="188277" y="383667"/>
                  </a:lnTo>
                  <a:lnTo>
                    <a:pt x="134378" y="373634"/>
                  </a:lnTo>
                  <a:lnTo>
                    <a:pt x="85369" y="372491"/>
                  </a:lnTo>
                  <a:lnTo>
                    <a:pt x="53721" y="372364"/>
                  </a:lnTo>
                  <a:lnTo>
                    <a:pt x="41833" y="371602"/>
                  </a:lnTo>
                  <a:lnTo>
                    <a:pt x="20294" y="360807"/>
                  </a:lnTo>
                  <a:lnTo>
                    <a:pt x="13398" y="338963"/>
                  </a:lnTo>
                  <a:lnTo>
                    <a:pt x="13233" y="334518"/>
                  </a:lnTo>
                  <a:lnTo>
                    <a:pt x="13538" y="334518"/>
                  </a:lnTo>
                  <a:lnTo>
                    <a:pt x="13538" y="9652"/>
                  </a:lnTo>
                  <a:lnTo>
                    <a:pt x="380695" y="10033"/>
                  </a:lnTo>
                  <a:lnTo>
                    <a:pt x="380695" y="333629"/>
                  </a:lnTo>
                  <a:lnTo>
                    <a:pt x="380047" y="359156"/>
                  </a:lnTo>
                  <a:lnTo>
                    <a:pt x="376643" y="368554"/>
                  </a:lnTo>
                  <a:lnTo>
                    <a:pt x="382892" y="363220"/>
                  </a:lnTo>
                  <a:lnTo>
                    <a:pt x="390423" y="333629"/>
                  </a:lnTo>
                  <a:lnTo>
                    <a:pt x="390423" y="508"/>
                  </a:lnTo>
                  <a:close/>
                </a:path>
              </a:pathLst>
            </a:custGeom>
            <a:solidFill>
              <a:srgbClr val="DE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842" y="246701"/>
              <a:ext cx="191985" cy="680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184" y="246701"/>
              <a:ext cx="240154" cy="680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668" y="248179"/>
              <a:ext cx="116857" cy="65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23328" y="248285"/>
              <a:ext cx="37465" cy="65405"/>
            </a:xfrm>
            <a:custGeom>
              <a:avLst/>
              <a:gdLst/>
              <a:ahLst/>
              <a:cxnLst/>
              <a:rect l="l" t="t" r="r" b="b"/>
              <a:pathLst>
                <a:path w="37465" h="65404">
                  <a:moveTo>
                    <a:pt x="11607" y="0"/>
                  </a:moveTo>
                  <a:lnTo>
                    <a:pt x="0" y="0"/>
                  </a:lnTo>
                  <a:lnTo>
                    <a:pt x="0" y="65150"/>
                  </a:lnTo>
                  <a:lnTo>
                    <a:pt x="37350" y="65150"/>
                  </a:lnTo>
                  <a:lnTo>
                    <a:pt x="37350" y="52832"/>
                  </a:lnTo>
                  <a:lnTo>
                    <a:pt x="11607" y="528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058" y="248179"/>
              <a:ext cx="260926" cy="65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12671" y="247904"/>
              <a:ext cx="43180" cy="65405"/>
            </a:xfrm>
            <a:custGeom>
              <a:avLst/>
              <a:gdLst/>
              <a:ahLst/>
              <a:cxnLst/>
              <a:rect l="l" t="t" r="r" b="b"/>
              <a:pathLst>
                <a:path w="43180" h="65404">
                  <a:moveTo>
                    <a:pt x="43180" y="0"/>
                  </a:moveTo>
                  <a:lnTo>
                    <a:pt x="0" y="0"/>
                  </a:lnTo>
                  <a:lnTo>
                    <a:pt x="0" y="12319"/>
                  </a:lnTo>
                  <a:lnTo>
                    <a:pt x="15747" y="12319"/>
                  </a:lnTo>
                  <a:lnTo>
                    <a:pt x="15747" y="65277"/>
                  </a:lnTo>
                  <a:lnTo>
                    <a:pt x="27431" y="65277"/>
                  </a:lnTo>
                  <a:lnTo>
                    <a:pt x="27431" y="12319"/>
                  </a:lnTo>
                  <a:lnTo>
                    <a:pt x="43180" y="123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751" y="715256"/>
              <a:ext cx="49443" cy="810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1632" y="246701"/>
              <a:ext cx="51916" cy="680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5941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75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19" y="78232"/>
                  </a:lnTo>
                  <a:lnTo>
                    <a:pt x="44119" y="71374"/>
                  </a:lnTo>
                  <a:lnTo>
                    <a:pt x="6019" y="71374"/>
                  </a:lnTo>
                  <a:lnTo>
                    <a:pt x="6019" y="40639"/>
                  </a:lnTo>
                  <a:lnTo>
                    <a:pt x="41287" y="40639"/>
                  </a:lnTo>
                  <a:lnTo>
                    <a:pt x="41287" y="34544"/>
                  </a:lnTo>
                  <a:lnTo>
                    <a:pt x="6019" y="34544"/>
                  </a:lnTo>
                  <a:lnTo>
                    <a:pt x="6019" y="6223"/>
                  </a:lnTo>
                  <a:lnTo>
                    <a:pt x="43675" y="6223"/>
                  </a:lnTo>
                  <a:lnTo>
                    <a:pt x="43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2667" y="716889"/>
              <a:ext cx="49884" cy="778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45934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87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32" y="78232"/>
                  </a:lnTo>
                  <a:lnTo>
                    <a:pt x="44132" y="71374"/>
                  </a:lnTo>
                  <a:lnTo>
                    <a:pt x="6032" y="71374"/>
                  </a:lnTo>
                  <a:lnTo>
                    <a:pt x="6032" y="40639"/>
                  </a:lnTo>
                  <a:lnTo>
                    <a:pt x="41300" y="40639"/>
                  </a:lnTo>
                  <a:lnTo>
                    <a:pt x="41300" y="34544"/>
                  </a:lnTo>
                  <a:lnTo>
                    <a:pt x="6032" y="34544"/>
                  </a:lnTo>
                  <a:lnTo>
                    <a:pt x="6032" y="6223"/>
                  </a:lnTo>
                  <a:lnTo>
                    <a:pt x="43687" y="6223"/>
                  </a:lnTo>
                  <a:lnTo>
                    <a:pt x="43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2583" y="716889"/>
              <a:ext cx="49797" cy="778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9659" y="715256"/>
              <a:ext cx="149661" cy="810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3510" y="716889"/>
              <a:ext cx="170395" cy="778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23583" y="357250"/>
              <a:ext cx="1201420" cy="9525"/>
            </a:xfrm>
            <a:custGeom>
              <a:avLst/>
              <a:gdLst/>
              <a:ahLst/>
              <a:cxnLst/>
              <a:rect l="l" t="t" r="r" b="b"/>
              <a:pathLst>
                <a:path w="1201420" h="9525">
                  <a:moveTo>
                    <a:pt x="9245" y="2032"/>
                  </a:moveTo>
                  <a:lnTo>
                    <a:pt x="7175" y="0"/>
                  </a:lnTo>
                  <a:lnTo>
                    <a:pt x="2070" y="0"/>
                  </a:lnTo>
                  <a:lnTo>
                    <a:pt x="0" y="2032"/>
                  </a:lnTo>
                  <a:lnTo>
                    <a:pt x="0" y="6985"/>
                  </a:lnTo>
                  <a:lnTo>
                    <a:pt x="2070" y="9144"/>
                  </a:lnTo>
                  <a:lnTo>
                    <a:pt x="7175" y="9144"/>
                  </a:lnTo>
                  <a:lnTo>
                    <a:pt x="9245" y="6985"/>
                  </a:lnTo>
                  <a:lnTo>
                    <a:pt x="9245" y="2032"/>
                  </a:lnTo>
                  <a:close/>
                </a:path>
                <a:path w="1201420" h="9525">
                  <a:moveTo>
                    <a:pt x="38315" y="2032"/>
                  </a:moveTo>
                  <a:lnTo>
                    <a:pt x="36245" y="0"/>
                  </a:lnTo>
                  <a:lnTo>
                    <a:pt x="31140" y="0"/>
                  </a:lnTo>
                  <a:lnTo>
                    <a:pt x="29070" y="2032"/>
                  </a:lnTo>
                  <a:lnTo>
                    <a:pt x="29070" y="6985"/>
                  </a:lnTo>
                  <a:lnTo>
                    <a:pt x="31140" y="9144"/>
                  </a:lnTo>
                  <a:lnTo>
                    <a:pt x="36245" y="9144"/>
                  </a:lnTo>
                  <a:lnTo>
                    <a:pt x="38315" y="6985"/>
                  </a:lnTo>
                  <a:lnTo>
                    <a:pt x="38315" y="2032"/>
                  </a:lnTo>
                  <a:close/>
                </a:path>
                <a:path w="1201420" h="9525">
                  <a:moveTo>
                    <a:pt x="67398" y="2032"/>
                  </a:moveTo>
                  <a:lnTo>
                    <a:pt x="65328" y="0"/>
                  </a:lnTo>
                  <a:lnTo>
                    <a:pt x="60223" y="0"/>
                  </a:lnTo>
                  <a:lnTo>
                    <a:pt x="58153" y="2032"/>
                  </a:lnTo>
                  <a:lnTo>
                    <a:pt x="58153" y="6985"/>
                  </a:lnTo>
                  <a:lnTo>
                    <a:pt x="60223" y="9144"/>
                  </a:lnTo>
                  <a:lnTo>
                    <a:pt x="65328" y="9144"/>
                  </a:lnTo>
                  <a:lnTo>
                    <a:pt x="67398" y="6985"/>
                  </a:lnTo>
                  <a:lnTo>
                    <a:pt x="67398" y="2032"/>
                  </a:lnTo>
                  <a:close/>
                </a:path>
                <a:path w="1201420" h="9525">
                  <a:moveTo>
                    <a:pt x="96469" y="2032"/>
                  </a:moveTo>
                  <a:lnTo>
                    <a:pt x="94399" y="0"/>
                  </a:lnTo>
                  <a:lnTo>
                    <a:pt x="89293" y="0"/>
                  </a:lnTo>
                  <a:lnTo>
                    <a:pt x="87223" y="2032"/>
                  </a:lnTo>
                  <a:lnTo>
                    <a:pt x="87223" y="6985"/>
                  </a:lnTo>
                  <a:lnTo>
                    <a:pt x="89293" y="9144"/>
                  </a:lnTo>
                  <a:lnTo>
                    <a:pt x="94399" y="9144"/>
                  </a:lnTo>
                  <a:lnTo>
                    <a:pt x="96469" y="6985"/>
                  </a:lnTo>
                  <a:lnTo>
                    <a:pt x="96469" y="2032"/>
                  </a:lnTo>
                  <a:close/>
                </a:path>
                <a:path w="1201420" h="9525">
                  <a:moveTo>
                    <a:pt x="125539" y="2032"/>
                  </a:moveTo>
                  <a:lnTo>
                    <a:pt x="123482" y="0"/>
                  </a:lnTo>
                  <a:lnTo>
                    <a:pt x="118376" y="0"/>
                  </a:lnTo>
                  <a:lnTo>
                    <a:pt x="116306" y="2032"/>
                  </a:lnTo>
                  <a:lnTo>
                    <a:pt x="116306" y="6985"/>
                  </a:lnTo>
                  <a:lnTo>
                    <a:pt x="118376" y="9144"/>
                  </a:lnTo>
                  <a:lnTo>
                    <a:pt x="123482" y="9144"/>
                  </a:lnTo>
                  <a:lnTo>
                    <a:pt x="125539" y="6985"/>
                  </a:lnTo>
                  <a:lnTo>
                    <a:pt x="125539" y="2032"/>
                  </a:lnTo>
                  <a:close/>
                </a:path>
                <a:path w="1201420" h="9525">
                  <a:moveTo>
                    <a:pt x="154622" y="2032"/>
                  </a:moveTo>
                  <a:lnTo>
                    <a:pt x="152552" y="0"/>
                  </a:lnTo>
                  <a:lnTo>
                    <a:pt x="147447" y="0"/>
                  </a:lnTo>
                  <a:lnTo>
                    <a:pt x="145376" y="2032"/>
                  </a:lnTo>
                  <a:lnTo>
                    <a:pt x="145376" y="6985"/>
                  </a:lnTo>
                  <a:lnTo>
                    <a:pt x="147447" y="9144"/>
                  </a:lnTo>
                  <a:lnTo>
                    <a:pt x="152552" y="9144"/>
                  </a:lnTo>
                  <a:lnTo>
                    <a:pt x="154622" y="6985"/>
                  </a:lnTo>
                  <a:lnTo>
                    <a:pt x="154622" y="2032"/>
                  </a:lnTo>
                  <a:close/>
                </a:path>
                <a:path w="1201420" h="9525">
                  <a:moveTo>
                    <a:pt x="183692" y="2032"/>
                  </a:moveTo>
                  <a:lnTo>
                    <a:pt x="181622" y="0"/>
                  </a:lnTo>
                  <a:lnTo>
                    <a:pt x="176517" y="0"/>
                  </a:lnTo>
                  <a:lnTo>
                    <a:pt x="174447" y="2032"/>
                  </a:lnTo>
                  <a:lnTo>
                    <a:pt x="174447" y="6985"/>
                  </a:lnTo>
                  <a:lnTo>
                    <a:pt x="176517" y="9144"/>
                  </a:lnTo>
                  <a:lnTo>
                    <a:pt x="181622" y="9144"/>
                  </a:lnTo>
                  <a:lnTo>
                    <a:pt x="183692" y="6985"/>
                  </a:lnTo>
                  <a:lnTo>
                    <a:pt x="183692" y="2032"/>
                  </a:lnTo>
                  <a:close/>
                </a:path>
                <a:path w="1201420" h="9525">
                  <a:moveTo>
                    <a:pt x="212775" y="2032"/>
                  </a:moveTo>
                  <a:lnTo>
                    <a:pt x="210705" y="0"/>
                  </a:lnTo>
                  <a:lnTo>
                    <a:pt x="205600" y="0"/>
                  </a:lnTo>
                  <a:lnTo>
                    <a:pt x="203530" y="2032"/>
                  </a:lnTo>
                  <a:lnTo>
                    <a:pt x="203530" y="6985"/>
                  </a:lnTo>
                  <a:lnTo>
                    <a:pt x="205600" y="9144"/>
                  </a:lnTo>
                  <a:lnTo>
                    <a:pt x="210705" y="9144"/>
                  </a:lnTo>
                  <a:lnTo>
                    <a:pt x="212775" y="6985"/>
                  </a:lnTo>
                  <a:lnTo>
                    <a:pt x="212775" y="2032"/>
                  </a:lnTo>
                  <a:close/>
                </a:path>
                <a:path w="1201420" h="9525">
                  <a:moveTo>
                    <a:pt x="241846" y="2032"/>
                  </a:moveTo>
                  <a:lnTo>
                    <a:pt x="239776" y="0"/>
                  </a:lnTo>
                  <a:lnTo>
                    <a:pt x="234670" y="0"/>
                  </a:lnTo>
                  <a:lnTo>
                    <a:pt x="232600" y="2032"/>
                  </a:lnTo>
                  <a:lnTo>
                    <a:pt x="232600" y="6985"/>
                  </a:lnTo>
                  <a:lnTo>
                    <a:pt x="234670" y="9144"/>
                  </a:lnTo>
                  <a:lnTo>
                    <a:pt x="239776" y="9144"/>
                  </a:lnTo>
                  <a:lnTo>
                    <a:pt x="241846" y="6985"/>
                  </a:lnTo>
                  <a:lnTo>
                    <a:pt x="241846" y="2032"/>
                  </a:lnTo>
                  <a:close/>
                </a:path>
                <a:path w="1201420" h="9525">
                  <a:moveTo>
                    <a:pt x="270916" y="2032"/>
                  </a:moveTo>
                  <a:lnTo>
                    <a:pt x="268846" y="0"/>
                  </a:lnTo>
                  <a:lnTo>
                    <a:pt x="263740" y="0"/>
                  </a:lnTo>
                  <a:lnTo>
                    <a:pt x="261683" y="2032"/>
                  </a:lnTo>
                  <a:lnTo>
                    <a:pt x="261683" y="6985"/>
                  </a:lnTo>
                  <a:lnTo>
                    <a:pt x="263740" y="9144"/>
                  </a:lnTo>
                  <a:lnTo>
                    <a:pt x="268846" y="9144"/>
                  </a:lnTo>
                  <a:lnTo>
                    <a:pt x="270916" y="6985"/>
                  </a:lnTo>
                  <a:lnTo>
                    <a:pt x="270916" y="2032"/>
                  </a:lnTo>
                  <a:close/>
                </a:path>
                <a:path w="1201420" h="9525">
                  <a:moveTo>
                    <a:pt x="299999" y="2032"/>
                  </a:moveTo>
                  <a:lnTo>
                    <a:pt x="297929" y="0"/>
                  </a:lnTo>
                  <a:lnTo>
                    <a:pt x="292823" y="0"/>
                  </a:lnTo>
                  <a:lnTo>
                    <a:pt x="290753" y="2032"/>
                  </a:lnTo>
                  <a:lnTo>
                    <a:pt x="290753" y="6985"/>
                  </a:lnTo>
                  <a:lnTo>
                    <a:pt x="292823" y="9144"/>
                  </a:lnTo>
                  <a:lnTo>
                    <a:pt x="297929" y="9144"/>
                  </a:lnTo>
                  <a:lnTo>
                    <a:pt x="299999" y="6985"/>
                  </a:lnTo>
                  <a:lnTo>
                    <a:pt x="299999" y="2032"/>
                  </a:lnTo>
                  <a:close/>
                </a:path>
                <a:path w="1201420" h="9525">
                  <a:moveTo>
                    <a:pt x="329069" y="2032"/>
                  </a:moveTo>
                  <a:lnTo>
                    <a:pt x="326999" y="0"/>
                  </a:lnTo>
                  <a:lnTo>
                    <a:pt x="321894" y="0"/>
                  </a:lnTo>
                  <a:lnTo>
                    <a:pt x="319824" y="2032"/>
                  </a:lnTo>
                  <a:lnTo>
                    <a:pt x="319824" y="6985"/>
                  </a:lnTo>
                  <a:lnTo>
                    <a:pt x="321894" y="9144"/>
                  </a:lnTo>
                  <a:lnTo>
                    <a:pt x="326999" y="9144"/>
                  </a:lnTo>
                  <a:lnTo>
                    <a:pt x="329069" y="6985"/>
                  </a:lnTo>
                  <a:lnTo>
                    <a:pt x="329069" y="2032"/>
                  </a:lnTo>
                  <a:close/>
                </a:path>
                <a:path w="1201420" h="9525">
                  <a:moveTo>
                    <a:pt x="358152" y="2032"/>
                  </a:moveTo>
                  <a:lnTo>
                    <a:pt x="356082" y="0"/>
                  </a:lnTo>
                  <a:lnTo>
                    <a:pt x="350977" y="0"/>
                  </a:lnTo>
                  <a:lnTo>
                    <a:pt x="348907" y="2032"/>
                  </a:lnTo>
                  <a:lnTo>
                    <a:pt x="348907" y="6985"/>
                  </a:lnTo>
                  <a:lnTo>
                    <a:pt x="350977" y="9144"/>
                  </a:lnTo>
                  <a:lnTo>
                    <a:pt x="356082" y="9144"/>
                  </a:lnTo>
                  <a:lnTo>
                    <a:pt x="358152" y="6985"/>
                  </a:lnTo>
                  <a:lnTo>
                    <a:pt x="358152" y="2032"/>
                  </a:lnTo>
                  <a:close/>
                </a:path>
                <a:path w="1201420" h="9525">
                  <a:moveTo>
                    <a:pt x="387223" y="2032"/>
                  </a:moveTo>
                  <a:lnTo>
                    <a:pt x="385152" y="0"/>
                  </a:lnTo>
                  <a:lnTo>
                    <a:pt x="380047" y="0"/>
                  </a:lnTo>
                  <a:lnTo>
                    <a:pt x="377977" y="2032"/>
                  </a:lnTo>
                  <a:lnTo>
                    <a:pt x="377977" y="6985"/>
                  </a:lnTo>
                  <a:lnTo>
                    <a:pt x="380047" y="9144"/>
                  </a:lnTo>
                  <a:lnTo>
                    <a:pt x="385152" y="9144"/>
                  </a:lnTo>
                  <a:lnTo>
                    <a:pt x="387223" y="6985"/>
                  </a:lnTo>
                  <a:lnTo>
                    <a:pt x="387223" y="2032"/>
                  </a:lnTo>
                  <a:close/>
                </a:path>
                <a:path w="1201420" h="9525">
                  <a:moveTo>
                    <a:pt x="416293" y="2032"/>
                  </a:moveTo>
                  <a:lnTo>
                    <a:pt x="414223" y="0"/>
                  </a:lnTo>
                  <a:lnTo>
                    <a:pt x="409117" y="0"/>
                  </a:lnTo>
                  <a:lnTo>
                    <a:pt x="407047" y="2032"/>
                  </a:lnTo>
                  <a:lnTo>
                    <a:pt x="407047" y="6985"/>
                  </a:lnTo>
                  <a:lnTo>
                    <a:pt x="409117" y="9144"/>
                  </a:lnTo>
                  <a:lnTo>
                    <a:pt x="414223" y="9144"/>
                  </a:lnTo>
                  <a:lnTo>
                    <a:pt x="416293" y="6985"/>
                  </a:lnTo>
                  <a:lnTo>
                    <a:pt x="416293" y="2032"/>
                  </a:lnTo>
                  <a:close/>
                </a:path>
                <a:path w="1201420" h="9525">
                  <a:moveTo>
                    <a:pt x="445376" y="2032"/>
                  </a:moveTo>
                  <a:lnTo>
                    <a:pt x="443306" y="0"/>
                  </a:lnTo>
                  <a:lnTo>
                    <a:pt x="438200" y="0"/>
                  </a:lnTo>
                  <a:lnTo>
                    <a:pt x="436130" y="2032"/>
                  </a:lnTo>
                  <a:lnTo>
                    <a:pt x="436130" y="6985"/>
                  </a:lnTo>
                  <a:lnTo>
                    <a:pt x="438200" y="9144"/>
                  </a:lnTo>
                  <a:lnTo>
                    <a:pt x="443306" y="9144"/>
                  </a:lnTo>
                  <a:lnTo>
                    <a:pt x="445376" y="6985"/>
                  </a:lnTo>
                  <a:lnTo>
                    <a:pt x="445376" y="2032"/>
                  </a:lnTo>
                  <a:close/>
                </a:path>
                <a:path w="1201420" h="9525">
                  <a:moveTo>
                    <a:pt x="474446" y="2032"/>
                  </a:moveTo>
                  <a:lnTo>
                    <a:pt x="472376" y="0"/>
                  </a:lnTo>
                  <a:lnTo>
                    <a:pt x="467271" y="0"/>
                  </a:lnTo>
                  <a:lnTo>
                    <a:pt x="465201" y="2032"/>
                  </a:lnTo>
                  <a:lnTo>
                    <a:pt x="465201" y="6985"/>
                  </a:lnTo>
                  <a:lnTo>
                    <a:pt x="467271" y="9144"/>
                  </a:lnTo>
                  <a:lnTo>
                    <a:pt x="472376" y="9144"/>
                  </a:lnTo>
                  <a:lnTo>
                    <a:pt x="474446" y="6985"/>
                  </a:lnTo>
                  <a:lnTo>
                    <a:pt x="474446" y="2032"/>
                  </a:lnTo>
                  <a:close/>
                </a:path>
                <a:path w="1201420" h="9525">
                  <a:moveTo>
                    <a:pt x="503529" y="2032"/>
                  </a:moveTo>
                  <a:lnTo>
                    <a:pt x="501459" y="0"/>
                  </a:lnTo>
                  <a:lnTo>
                    <a:pt x="496354" y="0"/>
                  </a:lnTo>
                  <a:lnTo>
                    <a:pt x="494284" y="2032"/>
                  </a:lnTo>
                  <a:lnTo>
                    <a:pt x="494284" y="6985"/>
                  </a:lnTo>
                  <a:lnTo>
                    <a:pt x="496354" y="9144"/>
                  </a:lnTo>
                  <a:lnTo>
                    <a:pt x="501459" y="9144"/>
                  </a:lnTo>
                  <a:lnTo>
                    <a:pt x="503529" y="6985"/>
                  </a:lnTo>
                  <a:lnTo>
                    <a:pt x="503529" y="2032"/>
                  </a:lnTo>
                  <a:close/>
                </a:path>
                <a:path w="1201420" h="9525">
                  <a:moveTo>
                    <a:pt x="532599" y="2032"/>
                  </a:moveTo>
                  <a:lnTo>
                    <a:pt x="530529" y="0"/>
                  </a:lnTo>
                  <a:lnTo>
                    <a:pt x="525424" y="0"/>
                  </a:lnTo>
                  <a:lnTo>
                    <a:pt x="523354" y="2032"/>
                  </a:lnTo>
                  <a:lnTo>
                    <a:pt x="523354" y="6985"/>
                  </a:lnTo>
                  <a:lnTo>
                    <a:pt x="525424" y="9144"/>
                  </a:lnTo>
                  <a:lnTo>
                    <a:pt x="530529" y="9144"/>
                  </a:lnTo>
                  <a:lnTo>
                    <a:pt x="532599" y="6985"/>
                  </a:lnTo>
                  <a:lnTo>
                    <a:pt x="532599" y="2032"/>
                  </a:lnTo>
                  <a:close/>
                </a:path>
                <a:path w="1201420" h="9525">
                  <a:moveTo>
                    <a:pt x="561670" y="2032"/>
                  </a:moveTo>
                  <a:lnTo>
                    <a:pt x="559600" y="0"/>
                  </a:lnTo>
                  <a:lnTo>
                    <a:pt x="554494" y="0"/>
                  </a:lnTo>
                  <a:lnTo>
                    <a:pt x="552424" y="2032"/>
                  </a:lnTo>
                  <a:lnTo>
                    <a:pt x="552424" y="6985"/>
                  </a:lnTo>
                  <a:lnTo>
                    <a:pt x="554494" y="9144"/>
                  </a:lnTo>
                  <a:lnTo>
                    <a:pt x="559600" y="9144"/>
                  </a:lnTo>
                  <a:lnTo>
                    <a:pt x="561670" y="6985"/>
                  </a:lnTo>
                  <a:lnTo>
                    <a:pt x="561670" y="2032"/>
                  </a:lnTo>
                  <a:close/>
                </a:path>
                <a:path w="1201420" h="9525">
                  <a:moveTo>
                    <a:pt x="590740" y="2032"/>
                  </a:moveTo>
                  <a:lnTo>
                    <a:pt x="588683" y="0"/>
                  </a:lnTo>
                  <a:lnTo>
                    <a:pt x="583577" y="0"/>
                  </a:lnTo>
                  <a:lnTo>
                    <a:pt x="581507" y="2032"/>
                  </a:lnTo>
                  <a:lnTo>
                    <a:pt x="581507" y="6985"/>
                  </a:lnTo>
                  <a:lnTo>
                    <a:pt x="583577" y="9144"/>
                  </a:lnTo>
                  <a:lnTo>
                    <a:pt x="588683" y="9144"/>
                  </a:lnTo>
                  <a:lnTo>
                    <a:pt x="590740" y="6985"/>
                  </a:lnTo>
                  <a:lnTo>
                    <a:pt x="590740" y="2032"/>
                  </a:lnTo>
                  <a:close/>
                </a:path>
                <a:path w="1201420" h="9525">
                  <a:moveTo>
                    <a:pt x="619823" y="2032"/>
                  </a:moveTo>
                  <a:lnTo>
                    <a:pt x="617753" y="0"/>
                  </a:lnTo>
                  <a:lnTo>
                    <a:pt x="612648" y="0"/>
                  </a:lnTo>
                  <a:lnTo>
                    <a:pt x="610577" y="2032"/>
                  </a:lnTo>
                  <a:lnTo>
                    <a:pt x="610577" y="6985"/>
                  </a:lnTo>
                  <a:lnTo>
                    <a:pt x="612648" y="9144"/>
                  </a:lnTo>
                  <a:lnTo>
                    <a:pt x="617753" y="9144"/>
                  </a:lnTo>
                  <a:lnTo>
                    <a:pt x="619823" y="6985"/>
                  </a:lnTo>
                  <a:lnTo>
                    <a:pt x="619823" y="2032"/>
                  </a:lnTo>
                  <a:close/>
                </a:path>
                <a:path w="1201420" h="9525">
                  <a:moveTo>
                    <a:pt x="648893" y="2032"/>
                  </a:moveTo>
                  <a:lnTo>
                    <a:pt x="646836" y="0"/>
                  </a:lnTo>
                  <a:lnTo>
                    <a:pt x="641731" y="0"/>
                  </a:lnTo>
                  <a:lnTo>
                    <a:pt x="639660" y="2032"/>
                  </a:lnTo>
                  <a:lnTo>
                    <a:pt x="639660" y="6985"/>
                  </a:lnTo>
                  <a:lnTo>
                    <a:pt x="641731" y="9144"/>
                  </a:lnTo>
                  <a:lnTo>
                    <a:pt x="646836" y="9144"/>
                  </a:lnTo>
                  <a:lnTo>
                    <a:pt x="648893" y="6985"/>
                  </a:lnTo>
                  <a:lnTo>
                    <a:pt x="648893" y="2032"/>
                  </a:lnTo>
                  <a:close/>
                </a:path>
                <a:path w="1201420" h="9525">
                  <a:moveTo>
                    <a:pt x="677976" y="2032"/>
                  </a:moveTo>
                  <a:lnTo>
                    <a:pt x="675906" y="0"/>
                  </a:lnTo>
                  <a:lnTo>
                    <a:pt x="670801" y="0"/>
                  </a:lnTo>
                  <a:lnTo>
                    <a:pt x="668731" y="2032"/>
                  </a:lnTo>
                  <a:lnTo>
                    <a:pt x="668731" y="6985"/>
                  </a:lnTo>
                  <a:lnTo>
                    <a:pt x="670801" y="9144"/>
                  </a:lnTo>
                  <a:lnTo>
                    <a:pt x="675906" y="9144"/>
                  </a:lnTo>
                  <a:lnTo>
                    <a:pt x="677976" y="6985"/>
                  </a:lnTo>
                  <a:lnTo>
                    <a:pt x="677976" y="2032"/>
                  </a:lnTo>
                  <a:close/>
                </a:path>
                <a:path w="1201420" h="9525">
                  <a:moveTo>
                    <a:pt x="707047" y="2032"/>
                  </a:moveTo>
                  <a:lnTo>
                    <a:pt x="704977" y="0"/>
                  </a:lnTo>
                  <a:lnTo>
                    <a:pt x="699871" y="0"/>
                  </a:lnTo>
                  <a:lnTo>
                    <a:pt x="697801" y="2032"/>
                  </a:lnTo>
                  <a:lnTo>
                    <a:pt x="697801" y="6985"/>
                  </a:lnTo>
                  <a:lnTo>
                    <a:pt x="699871" y="9144"/>
                  </a:lnTo>
                  <a:lnTo>
                    <a:pt x="704977" y="9144"/>
                  </a:lnTo>
                  <a:lnTo>
                    <a:pt x="707047" y="6985"/>
                  </a:lnTo>
                  <a:lnTo>
                    <a:pt x="707047" y="2032"/>
                  </a:lnTo>
                  <a:close/>
                </a:path>
                <a:path w="1201420" h="9525">
                  <a:moveTo>
                    <a:pt x="736117" y="2032"/>
                  </a:moveTo>
                  <a:lnTo>
                    <a:pt x="734047" y="0"/>
                  </a:lnTo>
                  <a:lnTo>
                    <a:pt x="728941" y="0"/>
                  </a:lnTo>
                  <a:lnTo>
                    <a:pt x="726884" y="2032"/>
                  </a:lnTo>
                  <a:lnTo>
                    <a:pt x="726884" y="6985"/>
                  </a:lnTo>
                  <a:lnTo>
                    <a:pt x="728941" y="9144"/>
                  </a:lnTo>
                  <a:lnTo>
                    <a:pt x="734047" y="9144"/>
                  </a:lnTo>
                  <a:lnTo>
                    <a:pt x="736117" y="6985"/>
                  </a:lnTo>
                  <a:lnTo>
                    <a:pt x="736117" y="2032"/>
                  </a:lnTo>
                  <a:close/>
                </a:path>
                <a:path w="1201420" h="9525">
                  <a:moveTo>
                    <a:pt x="765200" y="2032"/>
                  </a:moveTo>
                  <a:lnTo>
                    <a:pt x="763130" y="0"/>
                  </a:lnTo>
                  <a:lnTo>
                    <a:pt x="758024" y="0"/>
                  </a:lnTo>
                  <a:lnTo>
                    <a:pt x="755954" y="2032"/>
                  </a:lnTo>
                  <a:lnTo>
                    <a:pt x="755954" y="6985"/>
                  </a:lnTo>
                  <a:lnTo>
                    <a:pt x="758024" y="9144"/>
                  </a:lnTo>
                  <a:lnTo>
                    <a:pt x="763130" y="9144"/>
                  </a:lnTo>
                  <a:lnTo>
                    <a:pt x="765200" y="6985"/>
                  </a:lnTo>
                  <a:lnTo>
                    <a:pt x="765200" y="2032"/>
                  </a:lnTo>
                  <a:close/>
                </a:path>
                <a:path w="1201420" h="9525">
                  <a:moveTo>
                    <a:pt x="794270" y="2032"/>
                  </a:moveTo>
                  <a:lnTo>
                    <a:pt x="792213" y="0"/>
                  </a:lnTo>
                  <a:lnTo>
                    <a:pt x="787095" y="0"/>
                  </a:lnTo>
                  <a:lnTo>
                    <a:pt x="785037" y="2032"/>
                  </a:lnTo>
                  <a:lnTo>
                    <a:pt x="785037" y="6985"/>
                  </a:lnTo>
                  <a:lnTo>
                    <a:pt x="787095" y="9144"/>
                  </a:lnTo>
                  <a:lnTo>
                    <a:pt x="792213" y="9144"/>
                  </a:lnTo>
                  <a:lnTo>
                    <a:pt x="794270" y="6985"/>
                  </a:lnTo>
                  <a:lnTo>
                    <a:pt x="794270" y="2032"/>
                  </a:lnTo>
                  <a:close/>
                </a:path>
                <a:path w="1201420" h="9525">
                  <a:moveTo>
                    <a:pt x="823353" y="2032"/>
                  </a:moveTo>
                  <a:lnTo>
                    <a:pt x="821283" y="0"/>
                  </a:lnTo>
                  <a:lnTo>
                    <a:pt x="816178" y="0"/>
                  </a:lnTo>
                  <a:lnTo>
                    <a:pt x="814108" y="2032"/>
                  </a:lnTo>
                  <a:lnTo>
                    <a:pt x="814108" y="6985"/>
                  </a:lnTo>
                  <a:lnTo>
                    <a:pt x="816178" y="9144"/>
                  </a:lnTo>
                  <a:lnTo>
                    <a:pt x="821283" y="9144"/>
                  </a:lnTo>
                  <a:lnTo>
                    <a:pt x="823353" y="6985"/>
                  </a:lnTo>
                  <a:lnTo>
                    <a:pt x="823353" y="2032"/>
                  </a:lnTo>
                  <a:close/>
                </a:path>
                <a:path w="1201420" h="9525">
                  <a:moveTo>
                    <a:pt x="852424" y="2032"/>
                  </a:moveTo>
                  <a:lnTo>
                    <a:pt x="850353" y="0"/>
                  </a:lnTo>
                  <a:lnTo>
                    <a:pt x="845248" y="0"/>
                  </a:lnTo>
                  <a:lnTo>
                    <a:pt x="843178" y="2032"/>
                  </a:lnTo>
                  <a:lnTo>
                    <a:pt x="843178" y="6985"/>
                  </a:lnTo>
                  <a:lnTo>
                    <a:pt x="845248" y="9144"/>
                  </a:lnTo>
                  <a:lnTo>
                    <a:pt x="850353" y="9144"/>
                  </a:lnTo>
                  <a:lnTo>
                    <a:pt x="852424" y="6985"/>
                  </a:lnTo>
                  <a:lnTo>
                    <a:pt x="852424" y="2032"/>
                  </a:lnTo>
                  <a:close/>
                </a:path>
                <a:path w="1201420" h="9525">
                  <a:moveTo>
                    <a:pt x="881507" y="2032"/>
                  </a:moveTo>
                  <a:lnTo>
                    <a:pt x="879436" y="0"/>
                  </a:lnTo>
                  <a:lnTo>
                    <a:pt x="874331" y="0"/>
                  </a:lnTo>
                  <a:lnTo>
                    <a:pt x="872261" y="2032"/>
                  </a:lnTo>
                  <a:lnTo>
                    <a:pt x="872261" y="6985"/>
                  </a:lnTo>
                  <a:lnTo>
                    <a:pt x="874331" y="9144"/>
                  </a:lnTo>
                  <a:lnTo>
                    <a:pt x="879436" y="9144"/>
                  </a:lnTo>
                  <a:lnTo>
                    <a:pt x="881507" y="6985"/>
                  </a:lnTo>
                  <a:lnTo>
                    <a:pt x="881507" y="2032"/>
                  </a:lnTo>
                  <a:close/>
                </a:path>
                <a:path w="1201420" h="9525">
                  <a:moveTo>
                    <a:pt x="910577" y="2032"/>
                  </a:moveTo>
                  <a:lnTo>
                    <a:pt x="908507" y="0"/>
                  </a:lnTo>
                  <a:lnTo>
                    <a:pt x="903401" y="0"/>
                  </a:lnTo>
                  <a:lnTo>
                    <a:pt x="901331" y="2032"/>
                  </a:lnTo>
                  <a:lnTo>
                    <a:pt x="901331" y="6985"/>
                  </a:lnTo>
                  <a:lnTo>
                    <a:pt x="903401" y="9144"/>
                  </a:lnTo>
                  <a:lnTo>
                    <a:pt x="908507" y="9144"/>
                  </a:lnTo>
                  <a:lnTo>
                    <a:pt x="910577" y="6985"/>
                  </a:lnTo>
                  <a:lnTo>
                    <a:pt x="910577" y="2032"/>
                  </a:lnTo>
                  <a:close/>
                </a:path>
                <a:path w="1201420" h="9525">
                  <a:moveTo>
                    <a:pt x="939647" y="2032"/>
                  </a:moveTo>
                  <a:lnTo>
                    <a:pt x="937577" y="0"/>
                  </a:lnTo>
                  <a:lnTo>
                    <a:pt x="932472" y="0"/>
                  </a:lnTo>
                  <a:lnTo>
                    <a:pt x="930402" y="2032"/>
                  </a:lnTo>
                  <a:lnTo>
                    <a:pt x="930402" y="6985"/>
                  </a:lnTo>
                  <a:lnTo>
                    <a:pt x="932472" y="9144"/>
                  </a:lnTo>
                  <a:lnTo>
                    <a:pt x="937577" y="9144"/>
                  </a:lnTo>
                  <a:lnTo>
                    <a:pt x="939647" y="6985"/>
                  </a:lnTo>
                  <a:lnTo>
                    <a:pt x="939647" y="2032"/>
                  </a:lnTo>
                  <a:close/>
                </a:path>
                <a:path w="1201420" h="9525">
                  <a:moveTo>
                    <a:pt x="968730" y="2032"/>
                  </a:moveTo>
                  <a:lnTo>
                    <a:pt x="966660" y="0"/>
                  </a:lnTo>
                  <a:lnTo>
                    <a:pt x="961555" y="0"/>
                  </a:lnTo>
                  <a:lnTo>
                    <a:pt x="959485" y="2032"/>
                  </a:lnTo>
                  <a:lnTo>
                    <a:pt x="959485" y="6985"/>
                  </a:lnTo>
                  <a:lnTo>
                    <a:pt x="961555" y="9144"/>
                  </a:lnTo>
                  <a:lnTo>
                    <a:pt x="966660" y="9144"/>
                  </a:lnTo>
                  <a:lnTo>
                    <a:pt x="968730" y="6985"/>
                  </a:lnTo>
                  <a:lnTo>
                    <a:pt x="968730" y="2032"/>
                  </a:lnTo>
                  <a:close/>
                </a:path>
                <a:path w="1201420" h="9525">
                  <a:moveTo>
                    <a:pt x="997800" y="2032"/>
                  </a:moveTo>
                  <a:lnTo>
                    <a:pt x="995730" y="0"/>
                  </a:lnTo>
                  <a:lnTo>
                    <a:pt x="990625" y="0"/>
                  </a:lnTo>
                  <a:lnTo>
                    <a:pt x="988555" y="2032"/>
                  </a:lnTo>
                  <a:lnTo>
                    <a:pt x="988555" y="6985"/>
                  </a:lnTo>
                  <a:lnTo>
                    <a:pt x="990625" y="9144"/>
                  </a:lnTo>
                  <a:lnTo>
                    <a:pt x="995730" y="9144"/>
                  </a:lnTo>
                  <a:lnTo>
                    <a:pt x="997800" y="6985"/>
                  </a:lnTo>
                  <a:lnTo>
                    <a:pt x="997800" y="2032"/>
                  </a:lnTo>
                  <a:close/>
                </a:path>
                <a:path w="1201420" h="9525">
                  <a:moveTo>
                    <a:pt x="1026883" y="2032"/>
                  </a:moveTo>
                  <a:lnTo>
                    <a:pt x="1024813" y="0"/>
                  </a:lnTo>
                  <a:lnTo>
                    <a:pt x="1019708" y="0"/>
                  </a:lnTo>
                  <a:lnTo>
                    <a:pt x="1017638" y="2032"/>
                  </a:lnTo>
                  <a:lnTo>
                    <a:pt x="1017638" y="6985"/>
                  </a:lnTo>
                  <a:lnTo>
                    <a:pt x="1019708" y="9144"/>
                  </a:lnTo>
                  <a:lnTo>
                    <a:pt x="1024813" y="9144"/>
                  </a:lnTo>
                  <a:lnTo>
                    <a:pt x="1026883" y="6985"/>
                  </a:lnTo>
                  <a:lnTo>
                    <a:pt x="1026883" y="2032"/>
                  </a:lnTo>
                  <a:close/>
                </a:path>
                <a:path w="1201420" h="9525">
                  <a:moveTo>
                    <a:pt x="1055941" y="2032"/>
                  </a:moveTo>
                  <a:lnTo>
                    <a:pt x="1053909" y="0"/>
                  </a:lnTo>
                  <a:lnTo>
                    <a:pt x="1048829" y="0"/>
                  </a:lnTo>
                  <a:lnTo>
                    <a:pt x="1046670" y="2032"/>
                  </a:lnTo>
                  <a:lnTo>
                    <a:pt x="1046670" y="6985"/>
                  </a:lnTo>
                  <a:lnTo>
                    <a:pt x="1048829" y="9144"/>
                  </a:lnTo>
                  <a:lnTo>
                    <a:pt x="1053909" y="9144"/>
                  </a:lnTo>
                  <a:lnTo>
                    <a:pt x="1055941" y="6985"/>
                  </a:lnTo>
                  <a:lnTo>
                    <a:pt x="1055941" y="2032"/>
                  </a:lnTo>
                  <a:close/>
                </a:path>
                <a:path w="1201420" h="9525">
                  <a:moveTo>
                    <a:pt x="1085024" y="2032"/>
                  </a:moveTo>
                  <a:lnTo>
                    <a:pt x="1082992" y="0"/>
                  </a:lnTo>
                  <a:lnTo>
                    <a:pt x="1077912" y="0"/>
                  </a:lnTo>
                  <a:lnTo>
                    <a:pt x="1075753" y="2032"/>
                  </a:lnTo>
                  <a:lnTo>
                    <a:pt x="1075753" y="6985"/>
                  </a:lnTo>
                  <a:lnTo>
                    <a:pt x="1077912" y="9144"/>
                  </a:lnTo>
                  <a:lnTo>
                    <a:pt x="1082992" y="9144"/>
                  </a:lnTo>
                  <a:lnTo>
                    <a:pt x="1085024" y="6985"/>
                  </a:lnTo>
                  <a:lnTo>
                    <a:pt x="1085024" y="2032"/>
                  </a:lnTo>
                  <a:close/>
                </a:path>
                <a:path w="1201420" h="9525">
                  <a:moveTo>
                    <a:pt x="1114107" y="2032"/>
                  </a:moveTo>
                  <a:lnTo>
                    <a:pt x="1112075" y="0"/>
                  </a:lnTo>
                  <a:lnTo>
                    <a:pt x="1106868" y="0"/>
                  </a:lnTo>
                  <a:lnTo>
                    <a:pt x="1104836" y="2032"/>
                  </a:lnTo>
                  <a:lnTo>
                    <a:pt x="1104836" y="6985"/>
                  </a:lnTo>
                  <a:lnTo>
                    <a:pt x="1106868" y="9144"/>
                  </a:lnTo>
                  <a:lnTo>
                    <a:pt x="1112075" y="9144"/>
                  </a:lnTo>
                  <a:lnTo>
                    <a:pt x="1114107" y="6985"/>
                  </a:lnTo>
                  <a:lnTo>
                    <a:pt x="1114107" y="2032"/>
                  </a:lnTo>
                  <a:close/>
                </a:path>
                <a:path w="1201420" h="9525">
                  <a:moveTo>
                    <a:pt x="1143190" y="2032"/>
                  </a:moveTo>
                  <a:lnTo>
                    <a:pt x="1141158" y="0"/>
                  </a:lnTo>
                  <a:lnTo>
                    <a:pt x="1135951" y="0"/>
                  </a:lnTo>
                  <a:lnTo>
                    <a:pt x="1133919" y="2032"/>
                  </a:lnTo>
                  <a:lnTo>
                    <a:pt x="1133919" y="6985"/>
                  </a:lnTo>
                  <a:lnTo>
                    <a:pt x="1135951" y="9144"/>
                  </a:lnTo>
                  <a:lnTo>
                    <a:pt x="1141158" y="9144"/>
                  </a:lnTo>
                  <a:lnTo>
                    <a:pt x="1143190" y="6985"/>
                  </a:lnTo>
                  <a:lnTo>
                    <a:pt x="1143190" y="2032"/>
                  </a:lnTo>
                  <a:close/>
                </a:path>
                <a:path w="1201420" h="9525">
                  <a:moveTo>
                    <a:pt x="1172273" y="2032"/>
                  </a:moveTo>
                  <a:lnTo>
                    <a:pt x="1170241" y="0"/>
                  </a:lnTo>
                  <a:lnTo>
                    <a:pt x="1165034" y="0"/>
                  </a:lnTo>
                  <a:lnTo>
                    <a:pt x="1163002" y="2032"/>
                  </a:lnTo>
                  <a:lnTo>
                    <a:pt x="1163002" y="6985"/>
                  </a:lnTo>
                  <a:lnTo>
                    <a:pt x="1165034" y="9144"/>
                  </a:lnTo>
                  <a:lnTo>
                    <a:pt x="1170241" y="9144"/>
                  </a:lnTo>
                  <a:lnTo>
                    <a:pt x="1172273" y="6985"/>
                  </a:lnTo>
                  <a:lnTo>
                    <a:pt x="1172273" y="2032"/>
                  </a:lnTo>
                  <a:close/>
                </a:path>
                <a:path w="1201420" h="9525">
                  <a:moveTo>
                    <a:pt x="1201356" y="2032"/>
                  </a:moveTo>
                  <a:lnTo>
                    <a:pt x="1199197" y="0"/>
                  </a:lnTo>
                  <a:lnTo>
                    <a:pt x="1194117" y="0"/>
                  </a:lnTo>
                  <a:lnTo>
                    <a:pt x="1192085" y="2032"/>
                  </a:lnTo>
                  <a:lnTo>
                    <a:pt x="1192085" y="6985"/>
                  </a:lnTo>
                  <a:lnTo>
                    <a:pt x="1194117" y="9144"/>
                  </a:lnTo>
                  <a:lnTo>
                    <a:pt x="1199197" y="9144"/>
                  </a:lnTo>
                  <a:lnTo>
                    <a:pt x="1201356" y="6985"/>
                  </a:lnTo>
                  <a:lnTo>
                    <a:pt x="1201356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Sottotitolo 23"/>
          <p:cNvSpPr>
            <a:spLocks noGrp="1"/>
          </p:cNvSpPr>
          <p:nvPr>
            <p:ph type="subTitle" idx="4"/>
          </p:nvPr>
        </p:nvSpPr>
        <p:spPr>
          <a:xfrm>
            <a:off x="76200" y="1091625"/>
            <a:ext cx="8861435" cy="584775"/>
          </a:xfrm>
        </p:spPr>
        <p:txBody>
          <a:bodyPr/>
          <a:lstStyle/>
          <a:p>
            <a:pPr algn="ctr"/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psicologia del lavoro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contrastare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violenza di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genere</a:t>
            </a:r>
          </a:p>
          <a:p>
            <a:pPr algn="ctr"/>
            <a:endParaRPr lang="it-IT" sz="1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Diagramma 24"/>
          <p:cNvGraphicFramePr/>
          <p:nvPr>
            <p:extLst>
              <p:ext uri="{D42A27DB-BD31-4B8C-83A1-F6EECF244321}">
                <p14:modId xmlns:p14="http://schemas.microsoft.com/office/powerpoint/2010/main" val="3216201296"/>
              </p:ext>
            </p:extLst>
          </p:nvPr>
        </p:nvGraphicFramePr>
        <p:xfrm>
          <a:off x="5486400" y="1273428"/>
          <a:ext cx="4690481" cy="604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7" name="Diagramma 26"/>
          <p:cNvGraphicFramePr/>
          <p:nvPr>
            <p:extLst>
              <p:ext uri="{D42A27DB-BD31-4B8C-83A1-F6EECF244321}">
                <p14:modId xmlns:p14="http://schemas.microsoft.com/office/powerpoint/2010/main" val="606560556"/>
              </p:ext>
            </p:extLst>
          </p:nvPr>
        </p:nvGraphicFramePr>
        <p:xfrm>
          <a:off x="2590800" y="1447800"/>
          <a:ext cx="4724400" cy="6063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8" name="Diagramma 27"/>
          <p:cNvGraphicFramePr/>
          <p:nvPr>
            <p:extLst>
              <p:ext uri="{D42A27DB-BD31-4B8C-83A1-F6EECF244321}">
                <p14:modId xmlns:p14="http://schemas.microsoft.com/office/powerpoint/2010/main" val="2598084983"/>
              </p:ext>
            </p:extLst>
          </p:nvPr>
        </p:nvGraphicFramePr>
        <p:xfrm>
          <a:off x="10064" y="1371600"/>
          <a:ext cx="4800600" cy="6063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34013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89407"/>
            <a:ext cx="8983980" cy="774700"/>
          </a:xfrm>
          <a:custGeom>
            <a:avLst/>
            <a:gdLst/>
            <a:ahLst/>
            <a:cxnLst/>
            <a:rect l="l" t="t" r="r" b="b"/>
            <a:pathLst>
              <a:path w="8983980" h="774700">
                <a:moveTo>
                  <a:pt x="8983980" y="0"/>
                </a:moveTo>
                <a:lnTo>
                  <a:pt x="0" y="0"/>
                </a:lnTo>
                <a:lnTo>
                  <a:pt x="0" y="774268"/>
                </a:lnTo>
                <a:lnTo>
                  <a:pt x="8983980" y="774268"/>
                </a:lnTo>
                <a:lnTo>
                  <a:pt x="8983980" y="0"/>
                </a:lnTo>
                <a:close/>
              </a:path>
            </a:pathLst>
          </a:custGeom>
          <a:solidFill>
            <a:srgbClr val="2E5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" y="189407"/>
            <a:ext cx="8996680" cy="774700"/>
          </a:xfrm>
          <a:prstGeom prst="rect">
            <a:avLst/>
          </a:prstGeom>
          <a:ln w="25400">
            <a:solidFill>
              <a:srgbClr val="30528F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R="3810" algn="r">
              <a:lnSpc>
                <a:spcPct val="100000"/>
              </a:lnSpc>
              <a:spcBef>
                <a:spcPts val="135"/>
              </a:spcBef>
            </a:pPr>
            <a:r>
              <a:rPr sz="2400" spc="-85" dirty="0">
                <a:solidFill>
                  <a:srgbClr val="FFFFFF"/>
                </a:solidFill>
                <a:latin typeface="Arial Black"/>
                <a:cs typeface="Arial Black"/>
              </a:rPr>
              <a:t>Dipartimento</a:t>
            </a:r>
            <a:r>
              <a:rPr sz="24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 Black"/>
                <a:cs typeface="Arial Black"/>
              </a:rPr>
              <a:t>di</a:t>
            </a:r>
            <a:r>
              <a:rPr sz="24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Prevenzione</a:t>
            </a:r>
            <a:endParaRPr sz="2400">
              <a:latin typeface="Arial Black"/>
              <a:cs typeface="Arial Black"/>
            </a:endParaRPr>
          </a:p>
          <a:p>
            <a:pPr algn="r">
              <a:lnSpc>
                <a:spcPct val="100000"/>
              </a:lnSpc>
            </a:pP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Spisal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3583" y="246701"/>
            <a:ext cx="1212215" cy="569595"/>
            <a:chOff x="223583" y="246701"/>
            <a:chExt cx="1212215" cy="569595"/>
          </a:xfrm>
        </p:grpSpPr>
        <p:sp>
          <p:nvSpPr>
            <p:cNvPr id="5" name="object 5"/>
            <p:cNvSpPr/>
            <p:nvPr/>
          </p:nvSpPr>
          <p:spPr>
            <a:xfrm>
              <a:off x="734009" y="410844"/>
              <a:ext cx="702310" cy="288290"/>
            </a:xfrm>
            <a:custGeom>
              <a:avLst/>
              <a:gdLst/>
              <a:ahLst/>
              <a:cxnLst/>
              <a:rect l="l" t="t" r="r" b="b"/>
              <a:pathLst>
                <a:path w="702310" h="288290">
                  <a:moveTo>
                    <a:pt x="131191" y="3810"/>
                  </a:moveTo>
                  <a:lnTo>
                    <a:pt x="93484" y="3810"/>
                  </a:lnTo>
                  <a:lnTo>
                    <a:pt x="93484" y="207899"/>
                  </a:lnTo>
                  <a:lnTo>
                    <a:pt x="93129" y="220345"/>
                  </a:lnTo>
                  <a:lnTo>
                    <a:pt x="87947" y="244094"/>
                  </a:lnTo>
                  <a:lnTo>
                    <a:pt x="65773" y="252730"/>
                  </a:lnTo>
                  <a:lnTo>
                    <a:pt x="58064" y="252095"/>
                  </a:lnTo>
                  <a:lnTo>
                    <a:pt x="40805" y="236474"/>
                  </a:lnTo>
                  <a:lnTo>
                    <a:pt x="38036" y="216281"/>
                  </a:lnTo>
                  <a:lnTo>
                    <a:pt x="37680" y="202438"/>
                  </a:lnTo>
                  <a:lnTo>
                    <a:pt x="37680" y="3810"/>
                  </a:lnTo>
                  <a:lnTo>
                    <a:pt x="0" y="3810"/>
                  </a:lnTo>
                  <a:lnTo>
                    <a:pt x="0" y="202438"/>
                  </a:lnTo>
                  <a:lnTo>
                    <a:pt x="673" y="223520"/>
                  </a:lnTo>
                  <a:lnTo>
                    <a:pt x="6121" y="254635"/>
                  </a:lnTo>
                  <a:lnTo>
                    <a:pt x="20167" y="274955"/>
                  </a:lnTo>
                  <a:lnTo>
                    <a:pt x="47231" y="286766"/>
                  </a:lnTo>
                  <a:lnTo>
                    <a:pt x="65036" y="288290"/>
                  </a:lnTo>
                  <a:lnTo>
                    <a:pt x="81368" y="287147"/>
                  </a:lnTo>
                  <a:lnTo>
                    <a:pt x="107340" y="277876"/>
                  </a:lnTo>
                  <a:lnTo>
                    <a:pt x="123190" y="259969"/>
                  </a:lnTo>
                  <a:lnTo>
                    <a:pt x="130302" y="228854"/>
                  </a:lnTo>
                  <a:lnTo>
                    <a:pt x="131191" y="207899"/>
                  </a:lnTo>
                  <a:lnTo>
                    <a:pt x="131191" y="3810"/>
                  </a:lnTo>
                  <a:close/>
                </a:path>
                <a:path w="702310" h="288290">
                  <a:moveTo>
                    <a:pt x="275285" y="252095"/>
                  </a:moveTo>
                  <a:lnTo>
                    <a:pt x="212471" y="252095"/>
                  </a:lnTo>
                  <a:lnTo>
                    <a:pt x="212471" y="4445"/>
                  </a:lnTo>
                  <a:lnTo>
                    <a:pt x="174028" y="4445"/>
                  </a:lnTo>
                  <a:lnTo>
                    <a:pt x="174028" y="252095"/>
                  </a:lnTo>
                  <a:lnTo>
                    <a:pt x="174028" y="285115"/>
                  </a:lnTo>
                  <a:lnTo>
                    <a:pt x="275285" y="285115"/>
                  </a:lnTo>
                  <a:lnTo>
                    <a:pt x="275285" y="252095"/>
                  </a:lnTo>
                  <a:close/>
                </a:path>
                <a:path w="702310" h="288290">
                  <a:moveTo>
                    <a:pt x="411264" y="213995"/>
                  </a:moveTo>
                  <a:lnTo>
                    <a:pt x="402767" y="173482"/>
                  </a:lnTo>
                  <a:lnTo>
                    <a:pt x="370801" y="132842"/>
                  </a:lnTo>
                  <a:lnTo>
                    <a:pt x="359219" y="121285"/>
                  </a:lnTo>
                  <a:lnTo>
                    <a:pt x="350012" y="111379"/>
                  </a:lnTo>
                  <a:lnTo>
                    <a:pt x="338455" y="96901"/>
                  </a:lnTo>
                  <a:lnTo>
                    <a:pt x="332041" y="78613"/>
                  </a:lnTo>
                  <a:lnTo>
                    <a:pt x="331622" y="71501"/>
                  </a:lnTo>
                  <a:lnTo>
                    <a:pt x="332219" y="63627"/>
                  </a:lnTo>
                  <a:lnTo>
                    <a:pt x="341223" y="44831"/>
                  </a:lnTo>
                  <a:lnTo>
                    <a:pt x="358762" y="34925"/>
                  </a:lnTo>
                  <a:lnTo>
                    <a:pt x="365988" y="34290"/>
                  </a:lnTo>
                  <a:lnTo>
                    <a:pt x="373227" y="35052"/>
                  </a:lnTo>
                  <a:lnTo>
                    <a:pt x="380911" y="37338"/>
                  </a:lnTo>
                  <a:lnTo>
                    <a:pt x="389026" y="41148"/>
                  </a:lnTo>
                  <a:lnTo>
                    <a:pt x="397586" y="46609"/>
                  </a:lnTo>
                  <a:lnTo>
                    <a:pt x="397586" y="9652"/>
                  </a:lnTo>
                  <a:lnTo>
                    <a:pt x="388137" y="5461"/>
                  </a:lnTo>
                  <a:lnTo>
                    <a:pt x="378460" y="2413"/>
                  </a:lnTo>
                  <a:lnTo>
                    <a:pt x="368554" y="635"/>
                  </a:lnTo>
                  <a:lnTo>
                    <a:pt x="358419" y="0"/>
                  </a:lnTo>
                  <a:lnTo>
                    <a:pt x="344373" y="1270"/>
                  </a:lnTo>
                  <a:lnTo>
                    <a:pt x="320814" y="11049"/>
                  </a:lnTo>
                  <a:lnTo>
                    <a:pt x="303695" y="29972"/>
                  </a:lnTo>
                  <a:lnTo>
                    <a:pt x="295008" y="56134"/>
                  </a:lnTo>
                  <a:lnTo>
                    <a:pt x="293928" y="71755"/>
                  </a:lnTo>
                  <a:lnTo>
                    <a:pt x="294474" y="83439"/>
                  </a:lnTo>
                  <a:lnTo>
                    <a:pt x="298907" y="103632"/>
                  </a:lnTo>
                  <a:lnTo>
                    <a:pt x="308660" y="121031"/>
                  </a:lnTo>
                  <a:lnTo>
                    <a:pt x="322135" y="136906"/>
                  </a:lnTo>
                  <a:lnTo>
                    <a:pt x="349859" y="165227"/>
                  </a:lnTo>
                  <a:lnTo>
                    <a:pt x="362521" y="180340"/>
                  </a:lnTo>
                  <a:lnTo>
                    <a:pt x="371856" y="199517"/>
                  </a:lnTo>
                  <a:lnTo>
                    <a:pt x="373570" y="213995"/>
                  </a:lnTo>
                  <a:lnTo>
                    <a:pt x="373011" y="222377"/>
                  </a:lnTo>
                  <a:lnTo>
                    <a:pt x="364693" y="241935"/>
                  </a:lnTo>
                  <a:lnTo>
                    <a:pt x="347535" y="251587"/>
                  </a:lnTo>
                  <a:lnTo>
                    <a:pt x="340118" y="252222"/>
                  </a:lnTo>
                  <a:lnTo>
                    <a:pt x="331482" y="251333"/>
                  </a:lnTo>
                  <a:lnTo>
                    <a:pt x="322376" y="248539"/>
                  </a:lnTo>
                  <a:lnTo>
                    <a:pt x="312813" y="243967"/>
                  </a:lnTo>
                  <a:lnTo>
                    <a:pt x="302793" y="237490"/>
                  </a:lnTo>
                  <a:lnTo>
                    <a:pt x="302793" y="274955"/>
                  </a:lnTo>
                  <a:lnTo>
                    <a:pt x="311924" y="280797"/>
                  </a:lnTo>
                  <a:lnTo>
                    <a:pt x="321957" y="284988"/>
                  </a:lnTo>
                  <a:lnTo>
                    <a:pt x="332892" y="287401"/>
                  </a:lnTo>
                  <a:lnTo>
                    <a:pt x="344741" y="288290"/>
                  </a:lnTo>
                  <a:lnTo>
                    <a:pt x="358673" y="287020"/>
                  </a:lnTo>
                  <a:lnTo>
                    <a:pt x="382612" y="276733"/>
                  </a:lnTo>
                  <a:lnTo>
                    <a:pt x="400761" y="256413"/>
                  </a:lnTo>
                  <a:lnTo>
                    <a:pt x="410095" y="229616"/>
                  </a:lnTo>
                  <a:lnTo>
                    <a:pt x="411264" y="213995"/>
                  </a:lnTo>
                  <a:close/>
                </a:path>
                <a:path w="702310" h="288290">
                  <a:moveTo>
                    <a:pt x="551357" y="213995"/>
                  </a:moveTo>
                  <a:lnTo>
                    <a:pt x="537641" y="164465"/>
                  </a:lnTo>
                  <a:lnTo>
                    <a:pt x="499262" y="121158"/>
                  </a:lnTo>
                  <a:lnTo>
                    <a:pt x="490042" y="111379"/>
                  </a:lnTo>
                  <a:lnTo>
                    <a:pt x="478497" y="96901"/>
                  </a:lnTo>
                  <a:lnTo>
                    <a:pt x="472084" y="78613"/>
                  </a:lnTo>
                  <a:lnTo>
                    <a:pt x="471652" y="71501"/>
                  </a:lnTo>
                  <a:lnTo>
                    <a:pt x="472262" y="63627"/>
                  </a:lnTo>
                  <a:lnTo>
                    <a:pt x="481266" y="44831"/>
                  </a:lnTo>
                  <a:lnTo>
                    <a:pt x="498792" y="34925"/>
                  </a:lnTo>
                  <a:lnTo>
                    <a:pt x="506031" y="34290"/>
                  </a:lnTo>
                  <a:lnTo>
                    <a:pt x="513270" y="35052"/>
                  </a:lnTo>
                  <a:lnTo>
                    <a:pt x="520941" y="37338"/>
                  </a:lnTo>
                  <a:lnTo>
                    <a:pt x="529069" y="41148"/>
                  </a:lnTo>
                  <a:lnTo>
                    <a:pt x="537641" y="46609"/>
                  </a:lnTo>
                  <a:lnTo>
                    <a:pt x="537641" y="9652"/>
                  </a:lnTo>
                  <a:lnTo>
                    <a:pt x="528180" y="5461"/>
                  </a:lnTo>
                  <a:lnTo>
                    <a:pt x="518502" y="2413"/>
                  </a:lnTo>
                  <a:lnTo>
                    <a:pt x="508596" y="635"/>
                  </a:lnTo>
                  <a:lnTo>
                    <a:pt x="498449" y="0"/>
                  </a:lnTo>
                  <a:lnTo>
                    <a:pt x="471893" y="4953"/>
                  </a:lnTo>
                  <a:lnTo>
                    <a:pt x="451332" y="19558"/>
                  </a:lnTo>
                  <a:lnTo>
                    <a:pt x="438302" y="42164"/>
                  </a:lnTo>
                  <a:lnTo>
                    <a:pt x="433959" y="71755"/>
                  </a:lnTo>
                  <a:lnTo>
                    <a:pt x="434517" y="83439"/>
                  </a:lnTo>
                  <a:lnTo>
                    <a:pt x="438950" y="103632"/>
                  </a:lnTo>
                  <a:lnTo>
                    <a:pt x="448703" y="121031"/>
                  </a:lnTo>
                  <a:lnTo>
                    <a:pt x="462178" y="136906"/>
                  </a:lnTo>
                  <a:lnTo>
                    <a:pt x="489902" y="165227"/>
                  </a:lnTo>
                  <a:lnTo>
                    <a:pt x="502564" y="180340"/>
                  </a:lnTo>
                  <a:lnTo>
                    <a:pt x="511886" y="199517"/>
                  </a:lnTo>
                  <a:lnTo>
                    <a:pt x="513600" y="213995"/>
                  </a:lnTo>
                  <a:lnTo>
                    <a:pt x="513041" y="222377"/>
                  </a:lnTo>
                  <a:lnTo>
                    <a:pt x="504736" y="241935"/>
                  </a:lnTo>
                  <a:lnTo>
                    <a:pt x="487578" y="251587"/>
                  </a:lnTo>
                  <a:lnTo>
                    <a:pt x="480161" y="252222"/>
                  </a:lnTo>
                  <a:lnTo>
                    <a:pt x="471512" y="251333"/>
                  </a:lnTo>
                  <a:lnTo>
                    <a:pt x="462419" y="248539"/>
                  </a:lnTo>
                  <a:lnTo>
                    <a:pt x="452856" y="243967"/>
                  </a:lnTo>
                  <a:lnTo>
                    <a:pt x="442836" y="237490"/>
                  </a:lnTo>
                  <a:lnTo>
                    <a:pt x="442836" y="274955"/>
                  </a:lnTo>
                  <a:lnTo>
                    <a:pt x="451967" y="280797"/>
                  </a:lnTo>
                  <a:lnTo>
                    <a:pt x="462000" y="284988"/>
                  </a:lnTo>
                  <a:lnTo>
                    <a:pt x="472935" y="287401"/>
                  </a:lnTo>
                  <a:lnTo>
                    <a:pt x="484771" y="288290"/>
                  </a:lnTo>
                  <a:lnTo>
                    <a:pt x="498716" y="287020"/>
                  </a:lnTo>
                  <a:lnTo>
                    <a:pt x="522643" y="276733"/>
                  </a:lnTo>
                  <a:lnTo>
                    <a:pt x="540816" y="256413"/>
                  </a:lnTo>
                  <a:lnTo>
                    <a:pt x="550087" y="229616"/>
                  </a:lnTo>
                  <a:lnTo>
                    <a:pt x="551357" y="213995"/>
                  </a:lnTo>
                  <a:close/>
                </a:path>
                <a:path w="702310" h="288290">
                  <a:moveTo>
                    <a:pt x="701725" y="205613"/>
                  </a:moveTo>
                  <a:lnTo>
                    <a:pt x="701217" y="191262"/>
                  </a:lnTo>
                  <a:lnTo>
                    <a:pt x="697407" y="168783"/>
                  </a:lnTo>
                  <a:lnTo>
                    <a:pt x="683437" y="148336"/>
                  </a:lnTo>
                  <a:lnTo>
                    <a:pt x="666546" y="139827"/>
                  </a:lnTo>
                  <a:lnTo>
                    <a:pt x="675055" y="135763"/>
                  </a:lnTo>
                  <a:lnTo>
                    <a:pt x="691565" y="118491"/>
                  </a:lnTo>
                  <a:lnTo>
                    <a:pt x="696518" y="100330"/>
                  </a:lnTo>
                  <a:lnTo>
                    <a:pt x="698169" y="73406"/>
                  </a:lnTo>
                  <a:lnTo>
                    <a:pt x="697280" y="55626"/>
                  </a:lnTo>
                  <a:lnTo>
                    <a:pt x="690041" y="27940"/>
                  </a:lnTo>
                  <a:lnTo>
                    <a:pt x="675436" y="10287"/>
                  </a:lnTo>
                  <a:lnTo>
                    <a:pt x="652576" y="1524"/>
                  </a:lnTo>
                  <a:lnTo>
                    <a:pt x="637971" y="381"/>
                  </a:lnTo>
                  <a:lnTo>
                    <a:pt x="617905" y="2667"/>
                  </a:lnTo>
                  <a:lnTo>
                    <a:pt x="598347" y="13208"/>
                  </a:lnTo>
                  <a:lnTo>
                    <a:pt x="586282" y="33147"/>
                  </a:lnTo>
                  <a:lnTo>
                    <a:pt x="581964" y="54356"/>
                  </a:lnTo>
                  <a:lnTo>
                    <a:pt x="581202" y="71755"/>
                  </a:lnTo>
                  <a:lnTo>
                    <a:pt x="581202" y="79248"/>
                  </a:lnTo>
                  <a:lnTo>
                    <a:pt x="617778" y="79248"/>
                  </a:lnTo>
                  <a:lnTo>
                    <a:pt x="617651" y="70612"/>
                  </a:lnTo>
                  <a:lnTo>
                    <a:pt x="619048" y="54356"/>
                  </a:lnTo>
                  <a:lnTo>
                    <a:pt x="623112" y="42672"/>
                  </a:lnTo>
                  <a:lnTo>
                    <a:pt x="630097" y="35687"/>
                  </a:lnTo>
                  <a:lnTo>
                    <a:pt x="639749" y="33274"/>
                  </a:lnTo>
                  <a:lnTo>
                    <a:pt x="649528" y="36068"/>
                  </a:lnTo>
                  <a:lnTo>
                    <a:pt x="656513" y="44196"/>
                  </a:lnTo>
                  <a:lnTo>
                    <a:pt x="660704" y="57912"/>
                  </a:lnTo>
                  <a:lnTo>
                    <a:pt x="662101" y="76962"/>
                  </a:lnTo>
                  <a:lnTo>
                    <a:pt x="661593" y="89154"/>
                  </a:lnTo>
                  <a:lnTo>
                    <a:pt x="654227" y="112903"/>
                  </a:lnTo>
                  <a:lnTo>
                    <a:pt x="634161" y="121666"/>
                  </a:lnTo>
                  <a:lnTo>
                    <a:pt x="623874" y="122301"/>
                  </a:lnTo>
                  <a:lnTo>
                    <a:pt x="618540" y="122301"/>
                  </a:lnTo>
                  <a:lnTo>
                    <a:pt x="618540" y="155067"/>
                  </a:lnTo>
                  <a:lnTo>
                    <a:pt x="628446" y="154178"/>
                  </a:lnTo>
                  <a:lnTo>
                    <a:pt x="636955" y="154813"/>
                  </a:lnTo>
                  <a:lnTo>
                    <a:pt x="654608" y="165481"/>
                  </a:lnTo>
                  <a:lnTo>
                    <a:pt x="661974" y="190500"/>
                  </a:lnTo>
                  <a:lnTo>
                    <a:pt x="662482" y="202311"/>
                  </a:lnTo>
                  <a:lnTo>
                    <a:pt x="662355" y="209169"/>
                  </a:lnTo>
                  <a:lnTo>
                    <a:pt x="660196" y="231394"/>
                  </a:lnTo>
                  <a:lnTo>
                    <a:pt x="651433" y="250063"/>
                  </a:lnTo>
                  <a:lnTo>
                    <a:pt x="635685" y="254762"/>
                  </a:lnTo>
                  <a:lnTo>
                    <a:pt x="630478" y="254254"/>
                  </a:lnTo>
                  <a:lnTo>
                    <a:pt x="615492" y="241554"/>
                  </a:lnTo>
                  <a:lnTo>
                    <a:pt x="611809" y="223266"/>
                  </a:lnTo>
                  <a:lnTo>
                    <a:pt x="612190" y="214249"/>
                  </a:lnTo>
                  <a:lnTo>
                    <a:pt x="576249" y="214249"/>
                  </a:lnTo>
                  <a:lnTo>
                    <a:pt x="585393" y="264160"/>
                  </a:lnTo>
                  <a:lnTo>
                    <a:pt x="634796" y="288036"/>
                  </a:lnTo>
                  <a:lnTo>
                    <a:pt x="650798" y="286766"/>
                  </a:lnTo>
                  <a:lnTo>
                    <a:pt x="676198" y="276860"/>
                  </a:lnTo>
                  <a:lnTo>
                    <a:pt x="692581" y="256667"/>
                  </a:lnTo>
                  <a:lnTo>
                    <a:pt x="700709" y="225425"/>
                  </a:lnTo>
                  <a:lnTo>
                    <a:pt x="701725" y="205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744" y="422008"/>
              <a:ext cx="376224" cy="3830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9395" y="414273"/>
              <a:ext cx="390525" cy="401955"/>
            </a:xfrm>
            <a:custGeom>
              <a:avLst/>
              <a:gdLst/>
              <a:ahLst/>
              <a:cxnLst/>
              <a:rect l="l" t="t" r="r" b="b"/>
              <a:pathLst>
                <a:path w="390525" h="401955">
                  <a:moveTo>
                    <a:pt x="376643" y="368554"/>
                  </a:moveTo>
                  <a:lnTo>
                    <a:pt x="371817" y="372618"/>
                  </a:lnTo>
                  <a:lnTo>
                    <a:pt x="375513" y="371602"/>
                  </a:lnTo>
                  <a:lnTo>
                    <a:pt x="376643" y="368554"/>
                  </a:lnTo>
                  <a:close/>
                </a:path>
                <a:path w="390525" h="401955">
                  <a:moveTo>
                    <a:pt x="390423" y="508"/>
                  </a:moveTo>
                  <a:lnTo>
                    <a:pt x="0" y="0"/>
                  </a:lnTo>
                  <a:lnTo>
                    <a:pt x="63" y="334518"/>
                  </a:lnTo>
                  <a:lnTo>
                    <a:pt x="393" y="342138"/>
                  </a:lnTo>
                  <a:lnTo>
                    <a:pt x="4813" y="361061"/>
                  </a:lnTo>
                  <a:lnTo>
                    <a:pt x="26492" y="378968"/>
                  </a:lnTo>
                  <a:lnTo>
                    <a:pt x="53721" y="382016"/>
                  </a:lnTo>
                  <a:lnTo>
                    <a:pt x="85293" y="382143"/>
                  </a:lnTo>
                  <a:lnTo>
                    <a:pt x="111823" y="382524"/>
                  </a:lnTo>
                  <a:lnTo>
                    <a:pt x="133832" y="383286"/>
                  </a:lnTo>
                  <a:lnTo>
                    <a:pt x="165823" y="386715"/>
                  </a:lnTo>
                  <a:lnTo>
                    <a:pt x="185813" y="393446"/>
                  </a:lnTo>
                  <a:lnTo>
                    <a:pt x="196265" y="401574"/>
                  </a:lnTo>
                  <a:lnTo>
                    <a:pt x="199224" y="398653"/>
                  </a:lnTo>
                  <a:lnTo>
                    <a:pt x="240690" y="384556"/>
                  </a:lnTo>
                  <a:lnTo>
                    <a:pt x="280822" y="382524"/>
                  </a:lnTo>
                  <a:lnTo>
                    <a:pt x="348310" y="382016"/>
                  </a:lnTo>
                  <a:lnTo>
                    <a:pt x="366001" y="377571"/>
                  </a:lnTo>
                  <a:lnTo>
                    <a:pt x="371817" y="372618"/>
                  </a:lnTo>
                  <a:lnTo>
                    <a:pt x="363207" y="374904"/>
                  </a:lnTo>
                  <a:lnTo>
                    <a:pt x="339242" y="372364"/>
                  </a:lnTo>
                  <a:lnTo>
                    <a:pt x="280339" y="372872"/>
                  </a:lnTo>
                  <a:lnTo>
                    <a:pt x="225234" y="377063"/>
                  </a:lnTo>
                  <a:lnTo>
                    <a:pt x="196265" y="388620"/>
                  </a:lnTo>
                  <a:lnTo>
                    <a:pt x="188277" y="383667"/>
                  </a:lnTo>
                  <a:lnTo>
                    <a:pt x="134378" y="373634"/>
                  </a:lnTo>
                  <a:lnTo>
                    <a:pt x="85369" y="372491"/>
                  </a:lnTo>
                  <a:lnTo>
                    <a:pt x="53721" y="372364"/>
                  </a:lnTo>
                  <a:lnTo>
                    <a:pt x="41833" y="371602"/>
                  </a:lnTo>
                  <a:lnTo>
                    <a:pt x="20294" y="360807"/>
                  </a:lnTo>
                  <a:lnTo>
                    <a:pt x="13398" y="338963"/>
                  </a:lnTo>
                  <a:lnTo>
                    <a:pt x="13233" y="334518"/>
                  </a:lnTo>
                  <a:lnTo>
                    <a:pt x="13538" y="334518"/>
                  </a:lnTo>
                  <a:lnTo>
                    <a:pt x="13538" y="9652"/>
                  </a:lnTo>
                  <a:lnTo>
                    <a:pt x="380695" y="10033"/>
                  </a:lnTo>
                  <a:lnTo>
                    <a:pt x="380695" y="333629"/>
                  </a:lnTo>
                  <a:lnTo>
                    <a:pt x="380047" y="359156"/>
                  </a:lnTo>
                  <a:lnTo>
                    <a:pt x="376643" y="368554"/>
                  </a:lnTo>
                  <a:lnTo>
                    <a:pt x="382892" y="363220"/>
                  </a:lnTo>
                  <a:lnTo>
                    <a:pt x="390423" y="333629"/>
                  </a:lnTo>
                  <a:lnTo>
                    <a:pt x="390423" y="508"/>
                  </a:lnTo>
                  <a:close/>
                </a:path>
              </a:pathLst>
            </a:custGeom>
            <a:solidFill>
              <a:srgbClr val="DE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842" y="246701"/>
              <a:ext cx="191985" cy="680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184" y="246701"/>
              <a:ext cx="240154" cy="680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668" y="248179"/>
              <a:ext cx="116857" cy="65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23328" y="248285"/>
              <a:ext cx="37465" cy="65405"/>
            </a:xfrm>
            <a:custGeom>
              <a:avLst/>
              <a:gdLst/>
              <a:ahLst/>
              <a:cxnLst/>
              <a:rect l="l" t="t" r="r" b="b"/>
              <a:pathLst>
                <a:path w="37465" h="65404">
                  <a:moveTo>
                    <a:pt x="11607" y="0"/>
                  </a:moveTo>
                  <a:lnTo>
                    <a:pt x="0" y="0"/>
                  </a:lnTo>
                  <a:lnTo>
                    <a:pt x="0" y="65150"/>
                  </a:lnTo>
                  <a:lnTo>
                    <a:pt x="37350" y="65150"/>
                  </a:lnTo>
                  <a:lnTo>
                    <a:pt x="37350" y="52832"/>
                  </a:lnTo>
                  <a:lnTo>
                    <a:pt x="11607" y="528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058" y="248179"/>
              <a:ext cx="260926" cy="65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12671" y="247904"/>
              <a:ext cx="43180" cy="65405"/>
            </a:xfrm>
            <a:custGeom>
              <a:avLst/>
              <a:gdLst/>
              <a:ahLst/>
              <a:cxnLst/>
              <a:rect l="l" t="t" r="r" b="b"/>
              <a:pathLst>
                <a:path w="43180" h="65404">
                  <a:moveTo>
                    <a:pt x="43180" y="0"/>
                  </a:moveTo>
                  <a:lnTo>
                    <a:pt x="0" y="0"/>
                  </a:lnTo>
                  <a:lnTo>
                    <a:pt x="0" y="12319"/>
                  </a:lnTo>
                  <a:lnTo>
                    <a:pt x="15747" y="12319"/>
                  </a:lnTo>
                  <a:lnTo>
                    <a:pt x="15747" y="65277"/>
                  </a:lnTo>
                  <a:lnTo>
                    <a:pt x="27431" y="65277"/>
                  </a:lnTo>
                  <a:lnTo>
                    <a:pt x="27431" y="12319"/>
                  </a:lnTo>
                  <a:lnTo>
                    <a:pt x="43180" y="123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751" y="715256"/>
              <a:ext cx="49443" cy="810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1632" y="246701"/>
              <a:ext cx="51916" cy="680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5941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75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19" y="78232"/>
                  </a:lnTo>
                  <a:lnTo>
                    <a:pt x="44119" y="71374"/>
                  </a:lnTo>
                  <a:lnTo>
                    <a:pt x="6019" y="71374"/>
                  </a:lnTo>
                  <a:lnTo>
                    <a:pt x="6019" y="40639"/>
                  </a:lnTo>
                  <a:lnTo>
                    <a:pt x="41287" y="40639"/>
                  </a:lnTo>
                  <a:lnTo>
                    <a:pt x="41287" y="34544"/>
                  </a:lnTo>
                  <a:lnTo>
                    <a:pt x="6019" y="34544"/>
                  </a:lnTo>
                  <a:lnTo>
                    <a:pt x="6019" y="6223"/>
                  </a:lnTo>
                  <a:lnTo>
                    <a:pt x="43675" y="6223"/>
                  </a:lnTo>
                  <a:lnTo>
                    <a:pt x="43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2667" y="716889"/>
              <a:ext cx="49884" cy="778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45934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87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32" y="78232"/>
                  </a:lnTo>
                  <a:lnTo>
                    <a:pt x="44132" y="71374"/>
                  </a:lnTo>
                  <a:lnTo>
                    <a:pt x="6032" y="71374"/>
                  </a:lnTo>
                  <a:lnTo>
                    <a:pt x="6032" y="40639"/>
                  </a:lnTo>
                  <a:lnTo>
                    <a:pt x="41300" y="40639"/>
                  </a:lnTo>
                  <a:lnTo>
                    <a:pt x="41300" y="34544"/>
                  </a:lnTo>
                  <a:lnTo>
                    <a:pt x="6032" y="34544"/>
                  </a:lnTo>
                  <a:lnTo>
                    <a:pt x="6032" y="6223"/>
                  </a:lnTo>
                  <a:lnTo>
                    <a:pt x="43687" y="6223"/>
                  </a:lnTo>
                  <a:lnTo>
                    <a:pt x="43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2583" y="716889"/>
              <a:ext cx="49797" cy="778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9659" y="715256"/>
              <a:ext cx="149661" cy="810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3510" y="716889"/>
              <a:ext cx="170395" cy="778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23583" y="357250"/>
              <a:ext cx="1201420" cy="9525"/>
            </a:xfrm>
            <a:custGeom>
              <a:avLst/>
              <a:gdLst/>
              <a:ahLst/>
              <a:cxnLst/>
              <a:rect l="l" t="t" r="r" b="b"/>
              <a:pathLst>
                <a:path w="1201420" h="9525">
                  <a:moveTo>
                    <a:pt x="9245" y="2032"/>
                  </a:moveTo>
                  <a:lnTo>
                    <a:pt x="7175" y="0"/>
                  </a:lnTo>
                  <a:lnTo>
                    <a:pt x="2070" y="0"/>
                  </a:lnTo>
                  <a:lnTo>
                    <a:pt x="0" y="2032"/>
                  </a:lnTo>
                  <a:lnTo>
                    <a:pt x="0" y="6985"/>
                  </a:lnTo>
                  <a:lnTo>
                    <a:pt x="2070" y="9144"/>
                  </a:lnTo>
                  <a:lnTo>
                    <a:pt x="7175" y="9144"/>
                  </a:lnTo>
                  <a:lnTo>
                    <a:pt x="9245" y="6985"/>
                  </a:lnTo>
                  <a:lnTo>
                    <a:pt x="9245" y="2032"/>
                  </a:lnTo>
                  <a:close/>
                </a:path>
                <a:path w="1201420" h="9525">
                  <a:moveTo>
                    <a:pt x="38315" y="2032"/>
                  </a:moveTo>
                  <a:lnTo>
                    <a:pt x="36245" y="0"/>
                  </a:lnTo>
                  <a:lnTo>
                    <a:pt x="31140" y="0"/>
                  </a:lnTo>
                  <a:lnTo>
                    <a:pt x="29070" y="2032"/>
                  </a:lnTo>
                  <a:lnTo>
                    <a:pt x="29070" y="6985"/>
                  </a:lnTo>
                  <a:lnTo>
                    <a:pt x="31140" y="9144"/>
                  </a:lnTo>
                  <a:lnTo>
                    <a:pt x="36245" y="9144"/>
                  </a:lnTo>
                  <a:lnTo>
                    <a:pt x="38315" y="6985"/>
                  </a:lnTo>
                  <a:lnTo>
                    <a:pt x="38315" y="2032"/>
                  </a:lnTo>
                  <a:close/>
                </a:path>
                <a:path w="1201420" h="9525">
                  <a:moveTo>
                    <a:pt x="67398" y="2032"/>
                  </a:moveTo>
                  <a:lnTo>
                    <a:pt x="65328" y="0"/>
                  </a:lnTo>
                  <a:lnTo>
                    <a:pt x="60223" y="0"/>
                  </a:lnTo>
                  <a:lnTo>
                    <a:pt x="58153" y="2032"/>
                  </a:lnTo>
                  <a:lnTo>
                    <a:pt x="58153" y="6985"/>
                  </a:lnTo>
                  <a:lnTo>
                    <a:pt x="60223" y="9144"/>
                  </a:lnTo>
                  <a:lnTo>
                    <a:pt x="65328" y="9144"/>
                  </a:lnTo>
                  <a:lnTo>
                    <a:pt x="67398" y="6985"/>
                  </a:lnTo>
                  <a:lnTo>
                    <a:pt x="67398" y="2032"/>
                  </a:lnTo>
                  <a:close/>
                </a:path>
                <a:path w="1201420" h="9525">
                  <a:moveTo>
                    <a:pt x="96469" y="2032"/>
                  </a:moveTo>
                  <a:lnTo>
                    <a:pt x="94399" y="0"/>
                  </a:lnTo>
                  <a:lnTo>
                    <a:pt x="89293" y="0"/>
                  </a:lnTo>
                  <a:lnTo>
                    <a:pt x="87223" y="2032"/>
                  </a:lnTo>
                  <a:lnTo>
                    <a:pt x="87223" y="6985"/>
                  </a:lnTo>
                  <a:lnTo>
                    <a:pt x="89293" y="9144"/>
                  </a:lnTo>
                  <a:lnTo>
                    <a:pt x="94399" y="9144"/>
                  </a:lnTo>
                  <a:lnTo>
                    <a:pt x="96469" y="6985"/>
                  </a:lnTo>
                  <a:lnTo>
                    <a:pt x="96469" y="2032"/>
                  </a:lnTo>
                  <a:close/>
                </a:path>
                <a:path w="1201420" h="9525">
                  <a:moveTo>
                    <a:pt x="125539" y="2032"/>
                  </a:moveTo>
                  <a:lnTo>
                    <a:pt x="123482" y="0"/>
                  </a:lnTo>
                  <a:lnTo>
                    <a:pt x="118376" y="0"/>
                  </a:lnTo>
                  <a:lnTo>
                    <a:pt x="116306" y="2032"/>
                  </a:lnTo>
                  <a:lnTo>
                    <a:pt x="116306" y="6985"/>
                  </a:lnTo>
                  <a:lnTo>
                    <a:pt x="118376" y="9144"/>
                  </a:lnTo>
                  <a:lnTo>
                    <a:pt x="123482" y="9144"/>
                  </a:lnTo>
                  <a:lnTo>
                    <a:pt x="125539" y="6985"/>
                  </a:lnTo>
                  <a:lnTo>
                    <a:pt x="125539" y="2032"/>
                  </a:lnTo>
                  <a:close/>
                </a:path>
                <a:path w="1201420" h="9525">
                  <a:moveTo>
                    <a:pt x="154622" y="2032"/>
                  </a:moveTo>
                  <a:lnTo>
                    <a:pt x="152552" y="0"/>
                  </a:lnTo>
                  <a:lnTo>
                    <a:pt x="147447" y="0"/>
                  </a:lnTo>
                  <a:lnTo>
                    <a:pt x="145376" y="2032"/>
                  </a:lnTo>
                  <a:lnTo>
                    <a:pt x="145376" y="6985"/>
                  </a:lnTo>
                  <a:lnTo>
                    <a:pt x="147447" y="9144"/>
                  </a:lnTo>
                  <a:lnTo>
                    <a:pt x="152552" y="9144"/>
                  </a:lnTo>
                  <a:lnTo>
                    <a:pt x="154622" y="6985"/>
                  </a:lnTo>
                  <a:lnTo>
                    <a:pt x="154622" y="2032"/>
                  </a:lnTo>
                  <a:close/>
                </a:path>
                <a:path w="1201420" h="9525">
                  <a:moveTo>
                    <a:pt x="183692" y="2032"/>
                  </a:moveTo>
                  <a:lnTo>
                    <a:pt x="181622" y="0"/>
                  </a:lnTo>
                  <a:lnTo>
                    <a:pt x="176517" y="0"/>
                  </a:lnTo>
                  <a:lnTo>
                    <a:pt x="174447" y="2032"/>
                  </a:lnTo>
                  <a:lnTo>
                    <a:pt x="174447" y="6985"/>
                  </a:lnTo>
                  <a:lnTo>
                    <a:pt x="176517" y="9144"/>
                  </a:lnTo>
                  <a:lnTo>
                    <a:pt x="181622" y="9144"/>
                  </a:lnTo>
                  <a:lnTo>
                    <a:pt x="183692" y="6985"/>
                  </a:lnTo>
                  <a:lnTo>
                    <a:pt x="183692" y="2032"/>
                  </a:lnTo>
                  <a:close/>
                </a:path>
                <a:path w="1201420" h="9525">
                  <a:moveTo>
                    <a:pt x="212775" y="2032"/>
                  </a:moveTo>
                  <a:lnTo>
                    <a:pt x="210705" y="0"/>
                  </a:lnTo>
                  <a:lnTo>
                    <a:pt x="205600" y="0"/>
                  </a:lnTo>
                  <a:lnTo>
                    <a:pt x="203530" y="2032"/>
                  </a:lnTo>
                  <a:lnTo>
                    <a:pt x="203530" y="6985"/>
                  </a:lnTo>
                  <a:lnTo>
                    <a:pt x="205600" y="9144"/>
                  </a:lnTo>
                  <a:lnTo>
                    <a:pt x="210705" y="9144"/>
                  </a:lnTo>
                  <a:lnTo>
                    <a:pt x="212775" y="6985"/>
                  </a:lnTo>
                  <a:lnTo>
                    <a:pt x="212775" y="2032"/>
                  </a:lnTo>
                  <a:close/>
                </a:path>
                <a:path w="1201420" h="9525">
                  <a:moveTo>
                    <a:pt x="241846" y="2032"/>
                  </a:moveTo>
                  <a:lnTo>
                    <a:pt x="239776" y="0"/>
                  </a:lnTo>
                  <a:lnTo>
                    <a:pt x="234670" y="0"/>
                  </a:lnTo>
                  <a:lnTo>
                    <a:pt x="232600" y="2032"/>
                  </a:lnTo>
                  <a:lnTo>
                    <a:pt x="232600" y="6985"/>
                  </a:lnTo>
                  <a:lnTo>
                    <a:pt x="234670" y="9144"/>
                  </a:lnTo>
                  <a:lnTo>
                    <a:pt x="239776" y="9144"/>
                  </a:lnTo>
                  <a:lnTo>
                    <a:pt x="241846" y="6985"/>
                  </a:lnTo>
                  <a:lnTo>
                    <a:pt x="241846" y="2032"/>
                  </a:lnTo>
                  <a:close/>
                </a:path>
                <a:path w="1201420" h="9525">
                  <a:moveTo>
                    <a:pt x="270916" y="2032"/>
                  </a:moveTo>
                  <a:lnTo>
                    <a:pt x="268846" y="0"/>
                  </a:lnTo>
                  <a:lnTo>
                    <a:pt x="263740" y="0"/>
                  </a:lnTo>
                  <a:lnTo>
                    <a:pt x="261683" y="2032"/>
                  </a:lnTo>
                  <a:lnTo>
                    <a:pt x="261683" y="6985"/>
                  </a:lnTo>
                  <a:lnTo>
                    <a:pt x="263740" y="9144"/>
                  </a:lnTo>
                  <a:lnTo>
                    <a:pt x="268846" y="9144"/>
                  </a:lnTo>
                  <a:lnTo>
                    <a:pt x="270916" y="6985"/>
                  </a:lnTo>
                  <a:lnTo>
                    <a:pt x="270916" y="2032"/>
                  </a:lnTo>
                  <a:close/>
                </a:path>
                <a:path w="1201420" h="9525">
                  <a:moveTo>
                    <a:pt x="299999" y="2032"/>
                  </a:moveTo>
                  <a:lnTo>
                    <a:pt x="297929" y="0"/>
                  </a:lnTo>
                  <a:lnTo>
                    <a:pt x="292823" y="0"/>
                  </a:lnTo>
                  <a:lnTo>
                    <a:pt x="290753" y="2032"/>
                  </a:lnTo>
                  <a:lnTo>
                    <a:pt x="290753" y="6985"/>
                  </a:lnTo>
                  <a:lnTo>
                    <a:pt x="292823" y="9144"/>
                  </a:lnTo>
                  <a:lnTo>
                    <a:pt x="297929" y="9144"/>
                  </a:lnTo>
                  <a:lnTo>
                    <a:pt x="299999" y="6985"/>
                  </a:lnTo>
                  <a:lnTo>
                    <a:pt x="299999" y="2032"/>
                  </a:lnTo>
                  <a:close/>
                </a:path>
                <a:path w="1201420" h="9525">
                  <a:moveTo>
                    <a:pt x="329069" y="2032"/>
                  </a:moveTo>
                  <a:lnTo>
                    <a:pt x="326999" y="0"/>
                  </a:lnTo>
                  <a:lnTo>
                    <a:pt x="321894" y="0"/>
                  </a:lnTo>
                  <a:lnTo>
                    <a:pt x="319824" y="2032"/>
                  </a:lnTo>
                  <a:lnTo>
                    <a:pt x="319824" y="6985"/>
                  </a:lnTo>
                  <a:lnTo>
                    <a:pt x="321894" y="9144"/>
                  </a:lnTo>
                  <a:lnTo>
                    <a:pt x="326999" y="9144"/>
                  </a:lnTo>
                  <a:lnTo>
                    <a:pt x="329069" y="6985"/>
                  </a:lnTo>
                  <a:lnTo>
                    <a:pt x="329069" y="2032"/>
                  </a:lnTo>
                  <a:close/>
                </a:path>
                <a:path w="1201420" h="9525">
                  <a:moveTo>
                    <a:pt x="358152" y="2032"/>
                  </a:moveTo>
                  <a:lnTo>
                    <a:pt x="356082" y="0"/>
                  </a:lnTo>
                  <a:lnTo>
                    <a:pt x="350977" y="0"/>
                  </a:lnTo>
                  <a:lnTo>
                    <a:pt x="348907" y="2032"/>
                  </a:lnTo>
                  <a:lnTo>
                    <a:pt x="348907" y="6985"/>
                  </a:lnTo>
                  <a:lnTo>
                    <a:pt x="350977" y="9144"/>
                  </a:lnTo>
                  <a:lnTo>
                    <a:pt x="356082" y="9144"/>
                  </a:lnTo>
                  <a:lnTo>
                    <a:pt x="358152" y="6985"/>
                  </a:lnTo>
                  <a:lnTo>
                    <a:pt x="358152" y="2032"/>
                  </a:lnTo>
                  <a:close/>
                </a:path>
                <a:path w="1201420" h="9525">
                  <a:moveTo>
                    <a:pt x="387223" y="2032"/>
                  </a:moveTo>
                  <a:lnTo>
                    <a:pt x="385152" y="0"/>
                  </a:lnTo>
                  <a:lnTo>
                    <a:pt x="380047" y="0"/>
                  </a:lnTo>
                  <a:lnTo>
                    <a:pt x="377977" y="2032"/>
                  </a:lnTo>
                  <a:lnTo>
                    <a:pt x="377977" y="6985"/>
                  </a:lnTo>
                  <a:lnTo>
                    <a:pt x="380047" y="9144"/>
                  </a:lnTo>
                  <a:lnTo>
                    <a:pt x="385152" y="9144"/>
                  </a:lnTo>
                  <a:lnTo>
                    <a:pt x="387223" y="6985"/>
                  </a:lnTo>
                  <a:lnTo>
                    <a:pt x="387223" y="2032"/>
                  </a:lnTo>
                  <a:close/>
                </a:path>
                <a:path w="1201420" h="9525">
                  <a:moveTo>
                    <a:pt x="416293" y="2032"/>
                  </a:moveTo>
                  <a:lnTo>
                    <a:pt x="414223" y="0"/>
                  </a:lnTo>
                  <a:lnTo>
                    <a:pt x="409117" y="0"/>
                  </a:lnTo>
                  <a:lnTo>
                    <a:pt x="407047" y="2032"/>
                  </a:lnTo>
                  <a:lnTo>
                    <a:pt x="407047" y="6985"/>
                  </a:lnTo>
                  <a:lnTo>
                    <a:pt x="409117" y="9144"/>
                  </a:lnTo>
                  <a:lnTo>
                    <a:pt x="414223" y="9144"/>
                  </a:lnTo>
                  <a:lnTo>
                    <a:pt x="416293" y="6985"/>
                  </a:lnTo>
                  <a:lnTo>
                    <a:pt x="416293" y="2032"/>
                  </a:lnTo>
                  <a:close/>
                </a:path>
                <a:path w="1201420" h="9525">
                  <a:moveTo>
                    <a:pt x="445376" y="2032"/>
                  </a:moveTo>
                  <a:lnTo>
                    <a:pt x="443306" y="0"/>
                  </a:lnTo>
                  <a:lnTo>
                    <a:pt x="438200" y="0"/>
                  </a:lnTo>
                  <a:lnTo>
                    <a:pt x="436130" y="2032"/>
                  </a:lnTo>
                  <a:lnTo>
                    <a:pt x="436130" y="6985"/>
                  </a:lnTo>
                  <a:lnTo>
                    <a:pt x="438200" y="9144"/>
                  </a:lnTo>
                  <a:lnTo>
                    <a:pt x="443306" y="9144"/>
                  </a:lnTo>
                  <a:lnTo>
                    <a:pt x="445376" y="6985"/>
                  </a:lnTo>
                  <a:lnTo>
                    <a:pt x="445376" y="2032"/>
                  </a:lnTo>
                  <a:close/>
                </a:path>
                <a:path w="1201420" h="9525">
                  <a:moveTo>
                    <a:pt x="474446" y="2032"/>
                  </a:moveTo>
                  <a:lnTo>
                    <a:pt x="472376" y="0"/>
                  </a:lnTo>
                  <a:lnTo>
                    <a:pt x="467271" y="0"/>
                  </a:lnTo>
                  <a:lnTo>
                    <a:pt x="465201" y="2032"/>
                  </a:lnTo>
                  <a:lnTo>
                    <a:pt x="465201" y="6985"/>
                  </a:lnTo>
                  <a:lnTo>
                    <a:pt x="467271" y="9144"/>
                  </a:lnTo>
                  <a:lnTo>
                    <a:pt x="472376" y="9144"/>
                  </a:lnTo>
                  <a:lnTo>
                    <a:pt x="474446" y="6985"/>
                  </a:lnTo>
                  <a:lnTo>
                    <a:pt x="474446" y="2032"/>
                  </a:lnTo>
                  <a:close/>
                </a:path>
                <a:path w="1201420" h="9525">
                  <a:moveTo>
                    <a:pt x="503529" y="2032"/>
                  </a:moveTo>
                  <a:lnTo>
                    <a:pt x="501459" y="0"/>
                  </a:lnTo>
                  <a:lnTo>
                    <a:pt x="496354" y="0"/>
                  </a:lnTo>
                  <a:lnTo>
                    <a:pt x="494284" y="2032"/>
                  </a:lnTo>
                  <a:lnTo>
                    <a:pt x="494284" y="6985"/>
                  </a:lnTo>
                  <a:lnTo>
                    <a:pt x="496354" y="9144"/>
                  </a:lnTo>
                  <a:lnTo>
                    <a:pt x="501459" y="9144"/>
                  </a:lnTo>
                  <a:lnTo>
                    <a:pt x="503529" y="6985"/>
                  </a:lnTo>
                  <a:lnTo>
                    <a:pt x="503529" y="2032"/>
                  </a:lnTo>
                  <a:close/>
                </a:path>
                <a:path w="1201420" h="9525">
                  <a:moveTo>
                    <a:pt x="532599" y="2032"/>
                  </a:moveTo>
                  <a:lnTo>
                    <a:pt x="530529" y="0"/>
                  </a:lnTo>
                  <a:lnTo>
                    <a:pt x="525424" y="0"/>
                  </a:lnTo>
                  <a:lnTo>
                    <a:pt x="523354" y="2032"/>
                  </a:lnTo>
                  <a:lnTo>
                    <a:pt x="523354" y="6985"/>
                  </a:lnTo>
                  <a:lnTo>
                    <a:pt x="525424" y="9144"/>
                  </a:lnTo>
                  <a:lnTo>
                    <a:pt x="530529" y="9144"/>
                  </a:lnTo>
                  <a:lnTo>
                    <a:pt x="532599" y="6985"/>
                  </a:lnTo>
                  <a:lnTo>
                    <a:pt x="532599" y="2032"/>
                  </a:lnTo>
                  <a:close/>
                </a:path>
                <a:path w="1201420" h="9525">
                  <a:moveTo>
                    <a:pt x="561670" y="2032"/>
                  </a:moveTo>
                  <a:lnTo>
                    <a:pt x="559600" y="0"/>
                  </a:lnTo>
                  <a:lnTo>
                    <a:pt x="554494" y="0"/>
                  </a:lnTo>
                  <a:lnTo>
                    <a:pt x="552424" y="2032"/>
                  </a:lnTo>
                  <a:lnTo>
                    <a:pt x="552424" y="6985"/>
                  </a:lnTo>
                  <a:lnTo>
                    <a:pt x="554494" y="9144"/>
                  </a:lnTo>
                  <a:lnTo>
                    <a:pt x="559600" y="9144"/>
                  </a:lnTo>
                  <a:lnTo>
                    <a:pt x="561670" y="6985"/>
                  </a:lnTo>
                  <a:lnTo>
                    <a:pt x="561670" y="2032"/>
                  </a:lnTo>
                  <a:close/>
                </a:path>
                <a:path w="1201420" h="9525">
                  <a:moveTo>
                    <a:pt x="590740" y="2032"/>
                  </a:moveTo>
                  <a:lnTo>
                    <a:pt x="588683" y="0"/>
                  </a:lnTo>
                  <a:lnTo>
                    <a:pt x="583577" y="0"/>
                  </a:lnTo>
                  <a:lnTo>
                    <a:pt x="581507" y="2032"/>
                  </a:lnTo>
                  <a:lnTo>
                    <a:pt x="581507" y="6985"/>
                  </a:lnTo>
                  <a:lnTo>
                    <a:pt x="583577" y="9144"/>
                  </a:lnTo>
                  <a:lnTo>
                    <a:pt x="588683" y="9144"/>
                  </a:lnTo>
                  <a:lnTo>
                    <a:pt x="590740" y="6985"/>
                  </a:lnTo>
                  <a:lnTo>
                    <a:pt x="590740" y="2032"/>
                  </a:lnTo>
                  <a:close/>
                </a:path>
                <a:path w="1201420" h="9525">
                  <a:moveTo>
                    <a:pt x="619823" y="2032"/>
                  </a:moveTo>
                  <a:lnTo>
                    <a:pt x="617753" y="0"/>
                  </a:lnTo>
                  <a:lnTo>
                    <a:pt x="612648" y="0"/>
                  </a:lnTo>
                  <a:lnTo>
                    <a:pt x="610577" y="2032"/>
                  </a:lnTo>
                  <a:lnTo>
                    <a:pt x="610577" y="6985"/>
                  </a:lnTo>
                  <a:lnTo>
                    <a:pt x="612648" y="9144"/>
                  </a:lnTo>
                  <a:lnTo>
                    <a:pt x="617753" y="9144"/>
                  </a:lnTo>
                  <a:lnTo>
                    <a:pt x="619823" y="6985"/>
                  </a:lnTo>
                  <a:lnTo>
                    <a:pt x="619823" y="2032"/>
                  </a:lnTo>
                  <a:close/>
                </a:path>
                <a:path w="1201420" h="9525">
                  <a:moveTo>
                    <a:pt x="648893" y="2032"/>
                  </a:moveTo>
                  <a:lnTo>
                    <a:pt x="646836" y="0"/>
                  </a:lnTo>
                  <a:lnTo>
                    <a:pt x="641731" y="0"/>
                  </a:lnTo>
                  <a:lnTo>
                    <a:pt x="639660" y="2032"/>
                  </a:lnTo>
                  <a:lnTo>
                    <a:pt x="639660" y="6985"/>
                  </a:lnTo>
                  <a:lnTo>
                    <a:pt x="641731" y="9144"/>
                  </a:lnTo>
                  <a:lnTo>
                    <a:pt x="646836" y="9144"/>
                  </a:lnTo>
                  <a:lnTo>
                    <a:pt x="648893" y="6985"/>
                  </a:lnTo>
                  <a:lnTo>
                    <a:pt x="648893" y="2032"/>
                  </a:lnTo>
                  <a:close/>
                </a:path>
                <a:path w="1201420" h="9525">
                  <a:moveTo>
                    <a:pt x="677976" y="2032"/>
                  </a:moveTo>
                  <a:lnTo>
                    <a:pt x="675906" y="0"/>
                  </a:lnTo>
                  <a:lnTo>
                    <a:pt x="670801" y="0"/>
                  </a:lnTo>
                  <a:lnTo>
                    <a:pt x="668731" y="2032"/>
                  </a:lnTo>
                  <a:lnTo>
                    <a:pt x="668731" y="6985"/>
                  </a:lnTo>
                  <a:lnTo>
                    <a:pt x="670801" y="9144"/>
                  </a:lnTo>
                  <a:lnTo>
                    <a:pt x="675906" y="9144"/>
                  </a:lnTo>
                  <a:lnTo>
                    <a:pt x="677976" y="6985"/>
                  </a:lnTo>
                  <a:lnTo>
                    <a:pt x="677976" y="2032"/>
                  </a:lnTo>
                  <a:close/>
                </a:path>
                <a:path w="1201420" h="9525">
                  <a:moveTo>
                    <a:pt x="707047" y="2032"/>
                  </a:moveTo>
                  <a:lnTo>
                    <a:pt x="704977" y="0"/>
                  </a:lnTo>
                  <a:lnTo>
                    <a:pt x="699871" y="0"/>
                  </a:lnTo>
                  <a:lnTo>
                    <a:pt x="697801" y="2032"/>
                  </a:lnTo>
                  <a:lnTo>
                    <a:pt x="697801" y="6985"/>
                  </a:lnTo>
                  <a:lnTo>
                    <a:pt x="699871" y="9144"/>
                  </a:lnTo>
                  <a:lnTo>
                    <a:pt x="704977" y="9144"/>
                  </a:lnTo>
                  <a:lnTo>
                    <a:pt x="707047" y="6985"/>
                  </a:lnTo>
                  <a:lnTo>
                    <a:pt x="707047" y="2032"/>
                  </a:lnTo>
                  <a:close/>
                </a:path>
                <a:path w="1201420" h="9525">
                  <a:moveTo>
                    <a:pt x="736117" y="2032"/>
                  </a:moveTo>
                  <a:lnTo>
                    <a:pt x="734047" y="0"/>
                  </a:lnTo>
                  <a:lnTo>
                    <a:pt x="728941" y="0"/>
                  </a:lnTo>
                  <a:lnTo>
                    <a:pt x="726884" y="2032"/>
                  </a:lnTo>
                  <a:lnTo>
                    <a:pt x="726884" y="6985"/>
                  </a:lnTo>
                  <a:lnTo>
                    <a:pt x="728941" y="9144"/>
                  </a:lnTo>
                  <a:lnTo>
                    <a:pt x="734047" y="9144"/>
                  </a:lnTo>
                  <a:lnTo>
                    <a:pt x="736117" y="6985"/>
                  </a:lnTo>
                  <a:lnTo>
                    <a:pt x="736117" y="2032"/>
                  </a:lnTo>
                  <a:close/>
                </a:path>
                <a:path w="1201420" h="9525">
                  <a:moveTo>
                    <a:pt x="765200" y="2032"/>
                  </a:moveTo>
                  <a:lnTo>
                    <a:pt x="763130" y="0"/>
                  </a:lnTo>
                  <a:lnTo>
                    <a:pt x="758024" y="0"/>
                  </a:lnTo>
                  <a:lnTo>
                    <a:pt x="755954" y="2032"/>
                  </a:lnTo>
                  <a:lnTo>
                    <a:pt x="755954" y="6985"/>
                  </a:lnTo>
                  <a:lnTo>
                    <a:pt x="758024" y="9144"/>
                  </a:lnTo>
                  <a:lnTo>
                    <a:pt x="763130" y="9144"/>
                  </a:lnTo>
                  <a:lnTo>
                    <a:pt x="765200" y="6985"/>
                  </a:lnTo>
                  <a:lnTo>
                    <a:pt x="765200" y="2032"/>
                  </a:lnTo>
                  <a:close/>
                </a:path>
                <a:path w="1201420" h="9525">
                  <a:moveTo>
                    <a:pt x="794270" y="2032"/>
                  </a:moveTo>
                  <a:lnTo>
                    <a:pt x="792213" y="0"/>
                  </a:lnTo>
                  <a:lnTo>
                    <a:pt x="787095" y="0"/>
                  </a:lnTo>
                  <a:lnTo>
                    <a:pt x="785037" y="2032"/>
                  </a:lnTo>
                  <a:lnTo>
                    <a:pt x="785037" y="6985"/>
                  </a:lnTo>
                  <a:lnTo>
                    <a:pt x="787095" y="9144"/>
                  </a:lnTo>
                  <a:lnTo>
                    <a:pt x="792213" y="9144"/>
                  </a:lnTo>
                  <a:lnTo>
                    <a:pt x="794270" y="6985"/>
                  </a:lnTo>
                  <a:lnTo>
                    <a:pt x="794270" y="2032"/>
                  </a:lnTo>
                  <a:close/>
                </a:path>
                <a:path w="1201420" h="9525">
                  <a:moveTo>
                    <a:pt x="823353" y="2032"/>
                  </a:moveTo>
                  <a:lnTo>
                    <a:pt x="821283" y="0"/>
                  </a:lnTo>
                  <a:lnTo>
                    <a:pt x="816178" y="0"/>
                  </a:lnTo>
                  <a:lnTo>
                    <a:pt x="814108" y="2032"/>
                  </a:lnTo>
                  <a:lnTo>
                    <a:pt x="814108" y="6985"/>
                  </a:lnTo>
                  <a:lnTo>
                    <a:pt x="816178" y="9144"/>
                  </a:lnTo>
                  <a:lnTo>
                    <a:pt x="821283" y="9144"/>
                  </a:lnTo>
                  <a:lnTo>
                    <a:pt x="823353" y="6985"/>
                  </a:lnTo>
                  <a:lnTo>
                    <a:pt x="823353" y="2032"/>
                  </a:lnTo>
                  <a:close/>
                </a:path>
                <a:path w="1201420" h="9525">
                  <a:moveTo>
                    <a:pt x="852424" y="2032"/>
                  </a:moveTo>
                  <a:lnTo>
                    <a:pt x="850353" y="0"/>
                  </a:lnTo>
                  <a:lnTo>
                    <a:pt x="845248" y="0"/>
                  </a:lnTo>
                  <a:lnTo>
                    <a:pt x="843178" y="2032"/>
                  </a:lnTo>
                  <a:lnTo>
                    <a:pt x="843178" y="6985"/>
                  </a:lnTo>
                  <a:lnTo>
                    <a:pt x="845248" y="9144"/>
                  </a:lnTo>
                  <a:lnTo>
                    <a:pt x="850353" y="9144"/>
                  </a:lnTo>
                  <a:lnTo>
                    <a:pt x="852424" y="6985"/>
                  </a:lnTo>
                  <a:lnTo>
                    <a:pt x="852424" y="2032"/>
                  </a:lnTo>
                  <a:close/>
                </a:path>
                <a:path w="1201420" h="9525">
                  <a:moveTo>
                    <a:pt x="881507" y="2032"/>
                  </a:moveTo>
                  <a:lnTo>
                    <a:pt x="879436" y="0"/>
                  </a:lnTo>
                  <a:lnTo>
                    <a:pt x="874331" y="0"/>
                  </a:lnTo>
                  <a:lnTo>
                    <a:pt x="872261" y="2032"/>
                  </a:lnTo>
                  <a:lnTo>
                    <a:pt x="872261" y="6985"/>
                  </a:lnTo>
                  <a:lnTo>
                    <a:pt x="874331" y="9144"/>
                  </a:lnTo>
                  <a:lnTo>
                    <a:pt x="879436" y="9144"/>
                  </a:lnTo>
                  <a:lnTo>
                    <a:pt x="881507" y="6985"/>
                  </a:lnTo>
                  <a:lnTo>
                    <a:pt x="881507" y="2032"/>
                  </a:lnTo>
                  <a:close/>
                </a:path>
                <a:path w="1201420" h="9525">
                  <a:moveTo>
                    <a:pt x="910577" y="2032"/>
                  </a:moveTo>
                  <a:lnTo>
                    <a:pt x="908507" y="0"/>
                  </a:lnTo>
                  <a:lnTo>
                    <a:pt x="903401" y="0"/>
                  </a:lnTo>
                  <a:lnTo>
                    <a:pt x="901331" y="2032"/>
                  </a:lnTo>
                  <a:lnTo>
                    <a:pt x="901331" y="6985"/>
                  </a:lnTo>
                  <a:lnTo>
                    <a:pt x="903401" y="9144"/>
                  </a:lnTo>
                  <a:lnTo>
                    <a:pt x="908507" y="9144"/>
                  </a:lnTo>
                  <a:lnTo>
                    <a:pt x="910577" y="6985"/>
                  </a:lnTo>
                  <a:lnTo>
                    <a:pt x="910577" y="2032"/>
                  </a:lnTo>
                  <a:close/>
                </a:path>
                <a:path w="1201420" h="9525">
                  <a:moveTo>
                    <a:pt x="939647" y="2032"/>
                  </a:moveTo>
                  <a:lnTo>
                    <a:pt x="937577" y="0"/>
                  </a:lnTo>
                  <a:lnTo>
                    <a:pt x="932472" y="0"/>
                  </a:lnTo>
                  <a:lnTo>
                    <a:pt x="930402" y="2032"/>
                  </a:lnTo>
                  <a:lnTo>
                    <a:pt x="930402" y="6985"/>
                  </a:lnTo>
                  <a:lnTo>
                    <a:pt x="932472" y="9144"/>
                  </a:lnTo>
                  <a:lnTo>
                    <a:pt x="937577" y="9144"/>
                  </a:lnTo>
                  <a:lnTo>
                    <a:pt x="939647" y="6985"/>
                  </a:lnTo>
                  <a:lnTo>
                    <a:pt x="939647" y="2032"/>
                  </a:lnTo>
                  <a:close/>
                </a:path>
                <a:path w="1201420" h="9525">
                  <a:moveTo>
                    <a:pt x="968730" y="2032"/>
                  </a:moveTo>
                  <a:lnTo>
                    <a:pt x="966660" y="0"/>
                  </a:lnTo>
                  <a:lnTo>
                    <a:pt x="961555" y="0"/>
                  </a:lnTo>
                  <a:lnTo>
                    <a:pt x="959485" y="2032"/>
                  </a:lnTo>
                  <a:lnTo>
                    <a:pt x="959485" y="6985"/>
                  </a:lnTo>
                  <a:lnTo>
                    <a:pt x="961555" y="9144"/>
                  </a:lnTo>
                  <a:lnTo>
                    <a:pt x="966660" y="9144"/>
                  </a:lnTo>
                  <a:lnTo>
                    <a:pt x="968730" y="6985"/>
                  </a:lnTo>
                  <a:lnTo>
                    <a:pt x="968730" y="2032"/>
                  </a:lnTo>
                  <a:close/>
                </a:path>
                <a:path w="1201420" h="9525">
                  <a:moveTo>
                    <a:pt x="997800" y="2032"/>
                  </a:moveTo>
                  <a:lnTo>
                    <a:pt x="995730" y="0"/>
                  </a:lnTo>
                  <a:lnTo>
                    <a:pt x="990625" y="0"/>
                  </a:lnTo>
                  <a:lnTo>
                    <a:pt x="988555" y="2032"/>
                  </a:lnTo>
                  <a:lnTo>
                    <a:pt x="988555" y="6985"/>
                  </a:lnTo>
                  <a:lnTo>
                    <a:pt x="990625" y="9144"/>
                  </a:lnTo>
                  <a:lnTo>
                    <a:pt x="995730" y="9144"/>
                  </a:lnTo>
                  <a:lnTo>
                    <a:pt x="997800" y="6985"/>
                  </a:lnTo>
                  <a:lnTo>
                    <a:pt x="997800" y="2032"/>
                  </a:lnTo>
                  <a:close/>
                </a:path>
                <a:path w="1201420" h="9525">
                  <a:moveTo>
                    <a:pt x="1026883" y="2032"/>
                  </a:moveTo>
                  <a:lnTo>
                    <a:pt x="1024813" y="0"/>
                  </a:lnTo>
                  <a:lnTo>
                    <a:pt x="1019708" y="0"/>
                  </a:lnTo>
                  <a:lnTo>
                    <a:pt x="1017638" y="2032"/>
                  </a:lnTo>
                  <a:lnTo>
                    <a:pt x="1017638" y="6985"/>
                  </a:lnTo>
                  <a:lnTo>
                    <a:pt x="1019708" y="9144"/>
                  </a:lnTo>
                  <a:lnTo>
                    <a:pt x="1024813" y="9144"/>
                  </a:lnTo>
                  <a:lnTo>
                    <a:pt x="1026883" y="6985"/>
                  </a:lnTo>
                  <a:lnTo>
                    <a:pt x="1026883" y="2032"/>
                  </a:lnTo>
                  <a:close/>
                </a:path>
                <a:path w="1201420" h="9525">
                  <a:moveTo>
                    <a:pt x="1055941" y="2032"/>
                  </a:moveTo>
                  <a:lnTo>
                    <a:pt x="1053909" y="0"/>
                  </a:lnTo>
                  <a:lnTo>
                    <a:pt x="1048829" y="0"/>
                  </a:lnTo>
                  <a:lnTo>
                    <a:pt x="1046670" y="2032"/>
                  </a:lnTo>
                  <a:lnTo>
                    <a:pt x="1046670" y="6985"/>
                  </a:lnTo>
                  <a:lnTo>
                    <a:pt x="1048829" y="9144"/>
                  </a:lnTo>
                  <a:lnTo>
                    <a:pt x="1053909" y="9144"/>
                  </a:lnTo>
                  <a:lnTo>
                    <a:pt x="1055941" y="6985"/>
                  </a:lnTo>
                  <a:lnTo>
                    <a:pt x="1055941" y="2032"/>
                  </a:lnTo>
                  <a:close/>
                </a:path>
                <a:path w="1201420" h="9525">
                  <a:moveTo>
                    <a:pt x="1085024" y="2032"/>
                  </a:moveTo>
                  <a:lnTo>
                    <a:pt x="1082992" y="0"/>
                  </a:lnTo>
                  <a:lnTo>
                    <a:pt x="1077912" y="0"/>
                  </a:lnTo>
                  <a:lnTo>
                    <a:pt x="1075753" y="2032"/>
                  </a:lnTo>
                  <a:lnTo>
                    <a:pt x="1075753" y="6985"/>
                  </a:lnTo>
                  <a:lnTo>
                    <a:pt x="1077912" y="9144"/>
                  </a:lnTo>
                  <a:lnTo>
                    <a:pt x="1082992" y="9144"/>
                  </a:lnTo>
                  <a:lnTo>
                    <a:pt x="1085024" y="6985"/>
                  </a:lnTo>
                  <a:lnTo>
                    <a:pt x="1085024" y="2032"/>
                  </a:lnTo>
                  <a:close/>
                </a:path>
                <a:path w="1201420" h="9525">
                  <a:moveTo>
                    <a:pt x="1114107" y="2032"/>
                  </a:moveTo>
                  <a:lnTo>
                    <a:pt x="1112075" y="0"/>
                  </a:lnTo>
                  <a:lnTo>
                    <a:pt x="1106868" y="0"/>
                  </a:lnTo>
                  <a:lnTo>
                    <a:pt x="1104836" y="2032"/>
                  </a:lnTo>
                  <a:lnTo>
                    <a:pt x="1104836" y="6985"/>
                  </a:lnTo>
                  <a:lnTo>
                    <a:pt x="1106868" y="9144"/>
                  </a:lnTo>
                  <a:lnTo>
                    <a:pt x="1112075" y="9144"/>
                  </a:lnTo>
                  <a:lnTo>
                    <a:pt x="1114107" y="6985"/>
                  </a:lnTo>
                  <a:lnTo>
                    <a:pt x="1114107" y="2032"/>
                  </a:lnTo>
                  <a:close/>
                </a:path>
                <a:path w="1201420" h="9525">
                  <a:moveTo>
                    <a:pt x="1143190" y="2032"/>
                  </a:moveTo>
                  <a:lnTo>
                    <a:pt x="1141158" y="0"/>
                  </a:lnTo>
                  <a:lnTo>
                    <a:pt x="1135951" y="0"/>
                  </a:lnTo>
                  <a:lnTo>
                    <a:pt x="1133919" y="2032"/>
                  </a:lnTo>
                  <a:lnTo>
                    <a:pt x="1133919" y="6985"/>
                  </a:lnTo>
                  <a:lnTo>
                    <a:pt x="1135951" y="9144"/>
                  </a:lnTo>
                  <a:lnTo>
                    <a:pt x="1141158" y="9144"/>
                  </a:lnTo>
                  <a:lnTo>
                    <a:pt x="1143190" y="6985"/>
                  </a:lnTo>
                  <a:lnTo>
                    <a:pt x="1143190" y="2032"/>
                  </a:lnTo>
                  <a:close/>
                </a:path>
                <a:path w="1201420" h="9525">
                  <a:moveTo>
                    <a:pt x="1172273" y="2032"/>
                  </a:moveTo>
                  <a:lnTo>
                    <a:pt x="1170241" y="0"/>
                  </a:lnTo>
                  <a:lnTo>
                    <a:pt x="1165034" y="0"/>
                  </a:lnTo>
                  <a:lnTo>
                    <a:pt x="1163002" y="2032"/>
                  </a:lnTo>
                  <a:lnTo>
                    <a:pt x="1163002" y="6985"/>
                  </a:lnTo>
                  <a:lnTo>
                    <a:pt x="1165034" y="9144"/>
                  </a:lnTo>
                  <a:lnTo>
                    <a:pt x="1170241" y="9144"/>
                  </a:lnTo>
                  <a:lnTo>
                    <a:pt x="1172273" y="6985"/>
                  </a:lnTo>
                  <a:lnTo>
                    <a:pt x="1172273" y="2032"/>
                  </a:lnTo>
                  <a:close/>
                </a:path>
                <a:path w="1201420" h="9525">
                  <a:moveTo>
                    <a:pt x="1201356" y="2032"/>
                  </a:moveTo>
                  <a:lnTo>
                    <a:pt x="1199197" y="0"/>
                  </a:lnTo>
                  <a:lnTo>
                    <a:pt x="1194117" y="0"/>
                  </a:lnTo>
                  <a:lnTo>
                    <a:pt x="1192085" y="2032"/>
                  </a:lnTo>
                  <a:lnTo>
                    <a:pt x="1192085" y="6985"/>
                  </a:lnTo>
                  <a:lnTo>
                    <a:pt x="1194117" y="9144"/>
                  </a:lnTo>
                  <a:lnTo>
                    <a:pt x="1199197" y="9144"/>
                  </a:lnTo>
                  <a:lnTo>
                    <a:pt x="1201356" y="6985"/>
                  </a:lnTo>
                  <a:lnTo>
                    <a:pt x="1201356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61" y="2590800"/>
            <a:ext cx="63817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Sottotitolo 24"/>
          <p:cNvSpPr txBox="1">
            <a:spLocks/>
          </p:cNvSpPr>
          <p:nvPr/>
        </p:nvSpPr>
        <p:spPr>
          <a:xfrm>
            <a:off x="609600" y="3200498"/>
            <a:ext cx="3025141" cy="738664"/>
          </a:xfrm>
          <a:prstGeom prst="rect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0">
              <a:defRPr sz="2000" b="1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</a:rPr>
              <a:t>La persona che ha subito violenza</a:t>
            </a:r>
            <a:endParaRPr lang="it-IT" sz="2400" b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Sottotitolo 24"/>
          <p:cNvSpPr txBox="1">
            <a:spLocks/>
          </p:cNvSpPr>
          <p:nvPr/>
        </p:nvSpPr>
        <p:spPr>
          <a:xfrm>
            <a:off x="5334000" y="3231283"/>
            <a:ext cx="1752264" cy="369332"/>
          </a:xfrm>
          <a:prstGeom prst="rect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0">
              <a:defRPr sz="2000" b="1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L’azienda</a:t>
            </a:r>
            <a:endParaRPr lang="it-IT" sz="2400" b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Sottotitolo 24"/>
          <p:cNvSpPr txBox="1">
            <a:spLocks/>
          </p:cNvSpPr>
          <p:nvPr/>
        </p:nvSpPr>
        <p:spPr>
          <a:xfrm>
            <a:off x="162622" y="1676400"/>
            <a:ext cx="898137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000" b="1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LO PSICOLOGO DEL LAVORO </a:t>
            </a:r>
          </a:p>
          <a:p>
            <a:pPr algn="ctr"/>
            <a:r>
              <a:rPr lang="it-IT" sz="2400" b="0" dirty="0" smtClean="0">
                <a:solidFill>
                  <a:schemeClr val="tx2">
                    <a:lumMod val="75000"/>
                  </a:schemeClr>
                </a:solidFill>
              </a:rPr>
              <a:t>può agire su due versanti</a:t>
            </a:r>
            <a:endParaRPr lang="it-IT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89407"/>
            <a:ext cx="8983980" cy="774700"/>
          </a:xfrm>
          <a:custGeom>
            <a:avLst/>
            <a:gdLst/>
            <a:ahLst/>
            <a:cxnLst/>
            <a:rect l="l" t="t" r="r" b="b"/>
            <a:pathLst>
              <a:path w="8983980" h="774700">
                <a:moveTo>
                  <a:pt x="8983980" y="0"/>
                </a:moveTo>
                <a:lnTo>
                  <a:pt x="0" y="0"/>
                </a:lnTo>
                <a:lnTo>
                  <a:pt x="0" y="774268"/>
                </a:lnTo>
                <a:lnTo>
                  <a:pt x="8983980" y="774268"/>
                </a:lnTo>
                <a:lnTo>
                  <a:pt x="8983980" y="0"/>
                </a:lnTo>
                <a:close/>
              </a:path>
            </a:pathLst>
          </a:custGeom>
          <a:solidFill>
            <a:srgbClr val="2E5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" y="189407"/>
            <a:ext cx="8996680" cy="774700"/>
          </a:xfrm>
          <a:prstGeom prst="rect">
            <a:avLst/>
          </a:prstGeom>
          <a:ln w="25400">
            <a:solidFill>
              <a:srgbClr val="30528F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R="3810" algn="r">
              <a:lnSpc>
                <a:spcPct val="100000"/>
              </a:lnSpc>
              <a:spcBef>
                <a:spcPts val="135"/>
              </a:spcBef>
            </a:pPr>
            <a:r>
              <a:rPr sz="2400" spc="-85" dirty="0">
                <a:solidFill>
                  <a:srgbClr val="FFFFFF"/>
                </a:solidFill>
                <a:latin typeface="Arial Black"/>
                <a:cs typeface="Arial Black"/>
              </a:rPr>
              <a:t>Dipartimento</a:t>
            </a:r>
            <a:r>
              <a:rPr sz="24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 Black"/>
                <a:cs typeface="Arial Black"/>
              </a:rPr>
              <a:t>di</a:t>
            </a:r>
            <a:r>
              <a:rPr sz="24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Prevenzione</a:t>
            </a:r>
            <a:endParaRPr sz="2400">
              <a:latin typeface="Arial Black"/>
              <a:cs typeface="Arial Black"/>
            </a:endParaRPr>
          </a:p>
          <a:p>
            <a:pPr algn="r">
              <a:lnSpc>
                <a:spcPct val="100000"/>
              </a:lnSpc>
            </a:pP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Spisal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3583" y="246701"/>
            <a:ext cx="1212215" cy="569595"/>
            <a:chOff x="223583" y="246701"/>
            <a:chExt cx="1212215" cy="569595"/>
          </a:xfrm>
        </p:grpSpPr>
        <p:sp>
          <p:nvSpPr>
            <p:cNvPr id="5" name="object 5"/>
            <p:cNvSpPr/>
            <p:nvPr/>
          </p:nvSpPr>
          <p:spPr>
            <a:xfrm>
              <a:off x="734009" y="410844"/>
              <a:ext cx="702310" cy="288290"/>
            </a:xfrm>
            <a:custGeom>
              <a:avLst/>
              <a:gdLst/>
              <a:ahLst/>
              <a:cxnLst/>
              <a:rect l="l" t="t" r="r" b="b"/>
              <a:pathLst>
                <a:path w="702310" h="288290">
                  <a:moveTo>
                    <a:pt x="131191" y="3810"/>
                  </a:moveTo>
                  <a:lnTo>
                    <a:pt x="93484" y="3810"/>
                  </a:lnTo>
                  <a:lnTo>
                    <a:pt x="93484" y="207899"/>
                  </a:lnTo>
                  <a:lnTo>
                    <a:pt x="93129" y="220345"/>
                  </a:lnTo>
                  <a:lnTo>
                    <a:pt x="87947" y="244094"/>
                  </a:lnTo>
                  <a:lnTo>
                    <a:pt x="65773" y="252730"/>
                  </a:lnTo>
                  <a:lnTo>
                    <a:pt x="58064" y="252095"/>
                  </a:lnTo>
                  <a:lnTo>
                    <a:pt x="40805" y="236474"/>
                  </a:lnTo>
                  <a:lnTo>
                    <a:pt x="38036" y="216281"/>
                  </a:lnTo>
                  <a:lnTo>
                    <a:pt x="37680" y="202438"/>
                  </a:lnTo>
                  <a:lnTo>
                    <a:pt x="37680" y="3810"/>
                  </a:lnTo>
                  <a:lnTo>
                    <a:pt x="0" y="3810"/>
                  </a:lnTo>
                  <a:lnTo>
                    <a:pt x="0" y="202438"/>
                  </a:lnTo>
                  <a:lnTo>
                    <a:pt x="673" y="223520"/>
                  </a:lnTo>
                  <a:lnTo>
                    <a:pt x="6121" y="254635"/>
                  </a:lnTo>
                  <a:lnTo>
                    <a:pt x="20167" y="274955"/>
                  </a:lnTo>
                  <a:lnTo>
                    <a:pt x="47231" y="286766"/>
                  </a:lnTo>
                  <a:lnTo>
                    <a:pt x="65036" y="288290"/>
                  </a:lnTo>
                  <a:lnTo>
                    <a:pt x="81368" y="287147"/>
                  </a:lnTo>
                  <a:lnTo>
                    <a:pt x="107340" y="277876"/>
                  </a:lnTo>
                  <a:lnTo>
                    <a:pt x="123190" y="259969"/>
                  </a:lnTo>
                  <a:lnTo>
                    <a:pt x="130302" y="228854"/>
                  </a:lnTo>
                  <a:lnTo>
                    <a:pt x="131191" y="207899"/>
                  </a:lnTo>
                  <a:lnTo>
                    <a:pt x="131191" y="3810"/>
                  </a:lnTo>
                  <a:close/>
                </a:path>
                <a:path w="702310" h="288290">
                  <a:moveTo>
                    <a:pt x="275285" y="252095"/>
                  </a:moveTo>
                  <a:lnTo>
                    <a:pt x="212471" y="252095"/>
                  </a:lnTo>
                  <a:lnTo>
                    <a:pt x="212471" y="4445"/>
                  </a:lnTo>
                  <a:lnTo>
                    <a:pt x="174028" y="4445"/>
                  </a:lnTo>
                  <a:lnTo>
                    <a:pt x="174028" y="252095"/>
                  </a:lnTo>
                  <a:lnTo>
                    <a:pt x="174028" y="285115"/>
                  </a:lnTo>
                  <a:lnTo>
                    <a:pt x="275285" y="285115"/>
                  </a:lnTo>
                  <a:lnTo>
                    <a:pt x="275285" y="252095"/>
                  </a:lnTo>
                  <a:close/>
                </a:path>
                <a:path w="702310" h="288290">
                  <a:moveTo>
                    <a:pt x="411264" y="213995"/>
                  </a:moveTo>
                  <a:lnTo>
                    <a:pt x="402767" y="173482"/>
                  </a:lnTo>
                  <a:lnTo>
                    <a:pt x="370801" y="132842"/>
                  </a:lnTo>
                  <a:lnTo>
                    <a:pt x="359219" y="121285"/>
                  </a:lnTo>
                  <a:lnTo>
                    <a:pt x="350012" y="111379"/>
                  </a:lnTo>
                  <a:lnTo>
                    <a:pt x="338455" y="96901"/>
                  </a:lnTo>
                  <a:lnTo>
                    <a:pt x="332041" y="78613"/>
                  </a:lnTo>
                  <a:lnTo>
                    <a:pt x="331622" y="71501"/>
                  </a:lnTo>
                  <a:lnTo>
                    <a:pt x="332219" y="63627"/>
                  </a:lnTo>
                  <a:lnTo>
                    <a:pt x="341223" y="44831"/>
                  </a:lnTo>
                  <a:lnTo>
                    <a:pt x="358762" y="34925"/>
                  </a:lnTo>
                  <a:lnTo>
                    <a:pt x="365988" y="34290"/>
                  </a:lnTo>
                  <a:lnTo>
                    <a:pt x="373227" y="35052"/>
                  </a:lnTo>
                  <a:lnTo>
                    <a:pt x="380911" y="37338"/>
                  </a:lnTo>
                  <a:lnTo>
                    <a:pt x="389026" y="41148"/>
                  </a:lnTo>
                  <a:lnTo>
                    <a:pt x="397586" y="46609"/>
                  </a:lnTo>
                  <a:lnTo>
                    <a:pt x="397586" y="9652"/>
                  </a:lnTo>
                  <a:lnTo>
                    <a:pt x="388137" y="5461"/>
                  </a:lnTo>
                  <a:lnTo>
                    <a:pt x="378460" y="2413"/>
                  </a:lnTo>
                  <a:lnTo>
                    <a:pt x="368554" y="635"/>
                  </a:lnTo>
                  <a:lnTo>
                    <a:pt x="358419" y="0"/>
                  </a:lnTo>
                  <a:lnTo>
                    <a:pt x="344373" y="1270"/>
                  </a:lnTo>
                  <a:lnTo>
                    <a:pt x="320814" y="11049"/>
                  </a:lnTo>
                  <a:lnTo>
                    <a:pt x="303695" y="29972"/>
                  </a:lnTo>
                  <a:lnTo>
                    <a:pt x="295008" y="56134"/>
                  </a:lnTo>
                  <a:lnTo>
                    <a:pt x="293928" y="71755"/>
                  </a:lnTo>
                  <a:lnTo>
                    <a:pt x="294474" y="83439"/>
                  </a:lnTo>
                  <a:lnTo>
                    <a:pt x="298907" y="103632"/>
                  </a:lnTo>
                  <a:lnTo>
                    <a:pt x="308660" y="121031"/>
                  </a:lnTo>
                  <a:lnTo>
                    <a:pt x="322135" y="136906"/>
                  </a:lnTo>
                  <a:lnTo>
                    <a:pt x="349859" y="165227"/>
                  </a:lnTo>
                  <a:lnTo>
                    <a:pt x="362521" y="180340"/>
                  </a:lnTo>
                  <a:lnTo>
                    <a:pt x="371856" y="199517"/>
                  </a:lnTo>
                  <a:lnTo>
                    <a:pt x="373570" y="213995"/>
                  </a:lnTo>
                  <a:lnTo>
                    <a:pt x="373011" y="222377"/>
                  </a:lnTo>
                  <a:lnTo>
                    <a:pt x="364693" y="241935"/>
                  </a:lnTo>
                  <a:lnTo>
                    <a:pt x="347535" y="251587"/>
                  </a:lnTo>
                  <a:lnTo>
                    <a:pt x="340118" y="252222"/>
                  </a:lnTo>
                  <a:lnTo>
                    <a:pt x="331482" y="251333"/>
                  </a:lnTo>
                  <a:lnTo>
                    <a:pt x="322376" y="248539"/>
                  </a:lnTo>
                  <a:lnTo>
                    <a:pt x="312813" y="243967"/>
                  </a:lnTo>
                  <a:lnTo>
                    <a:pt x="302793" y="237490"/>
                  </a:lnTo>
                  <a:lnTo>
                    <a:pt x="302793" y="274955"/>
                  </a:lnTo>
                  <a:lnTo>
                    <a:pt x="311924" y="280797"/>
                  </a:lnTo>
                  <a:lnTo>
                    <a:pt x="321957" y="284988"/>
                  </a:lnTo>
                  <a:lnTo>
                    <a:pt x="332892" y="287401"/>
                  </a:lnTo>
                  <a:lnTo>
                    <a:pt x="344741" y="288290"/>
                  </a:lnTo>
                  <a:lnTo>
                    <a:pt x="358673" y="287020"/>
                  </a:lnTo>
                  <a:lnTo>
                    <a:pt x="382612" y="276733"/>
                  </a:lnTo>
                  <a:lnTo>
                    <a:pt x="400761" y="256413"/>
                  </a:lnTo>
                  <a:lnTo>
                    <a:pt x="410095" y="229616"/>
                  </a:lnTo>
                  <a:lnTo>
                    <a:pt x="411264" y="213995"/>
                  </a:lnTo>
                  <a:close/>
                </a:path>
                <a:path w="702310" h="288290">
                  <a:moveTo>
                    <a:pt x="551357" y="213995"/>
                  </a:moveTo>
                  <a:lnTo>
                    <a:pt x="537641" y="164465"/>
                  </a:lnTo>
                  <a:lnTo>
                    <a:pt x="499262" y="121158"/>
                  </a:lnTo>
                  <a:lnTo>
                    <a:pt x="490042" y="111379"/>
                  </a:lnTo>
                  <a:lnTo>
                    <a:pt x="478497" y="96901"/>
                  </a:lnTo>
                  <a:lnTo>
                    <a:pt x="472084" y="78613"/>
                  </a:lnTo>
                  <a:lnTo>
                    <a:pt x="471652" y="71501"/>
                  </a:lnTo>
                  <a:lnTo>
                    <a:pt x="472262" y="63627"/>
                  </a:lnTo>
                  <a:lnTo>
                    <a:pt x="481266" y="44831"/>
                  </a:lnTo>
                  <a:lnTo>
                    <a:pt x="498792" y="34925"/>
                  </a:lnTo>
                  <a:lnTo>
                    <a:pt x="506031" y="34290"/>
                  </a:lnTo>
                  <a:lnTo>
                    <a:pt x="513270" y="35052"/>
                  </a:lnTo>
                  <a:lnTo>
                    <a:pt x="520941" y="37338"/>
                  </a:lnTo>
                  <a:lnTo>
                    <a:pt x="529069" y="41148"/>
                  </a:lnTo>
                  <a:lnTo>
                    <a:pt x="537641" y="46609"/>
                  </a:lnTo>
                  <a:lnTo>
                    <a:pt x="537641" y="9652"/>
                  </a:lnTo>
                  <a:lnTo>
                    <a:pt x="528180" y="5461"/>
                  </a:lnTo>
                  <a:lnTo>
                    <a:pt x="518502" y="2413"/>
                  </a:lnTo>
                  <a:lnTo>
                    <a:pt x="508596" y="635"/>
                  </a:lnTo>
                  <a:lnTo>
                    <a:pt x="498449" y="0"/>
                  </a:lnTo>
                  <a:lnTo>
                    <a:pt x="471893" y="4953"/>
                  </a:lnTo>
                  <a:lnTo>
                    <a:pt x="451332" y="19558"/>
                  </a:lnTo>
                  <a:lnTo>
                    <a:pt x="438302" y="42164"/>
                  </a:lnTo>
                  <a:lnTo>
                    <a:pt x="433959" y="71755"/>
                  </a:lnTo>
                  <a:lnTo>
                    <a:pt x="434517" y="83439"/>
                  </a:lnTo>
                  <a:lnTo>
                    <a:pt x="438950" y="103632"/>
                  </a:lnTo>
                  <a:lnTo>
                    <a:pt x="448703" y="121031"/>
                  </a:lnTo>
                  <a:lnTo>
                    <a:pt x="462178" y="136906"/>
                  </a:lnTo>
                  <a:lnTo>
                    <a:pt x="489902" y="165227"/>
                  </a:lnTo>
                  <a:lnTo>
                    <a:pt x="502564" y="180340"/>
                  </a:lnTo>
                  <a:lnTo>
                    <a:pt x="511886" y="199517"/>
                  </a:lnTo>
                  <a:lnTo>
                    <a:pt x="513600" y="213995"/>
                  </a:lnTo>
                  <a:lnTo>
                    <a:pt x="513041" y="222377"/>
                  </a:lnTo>
                  <a:lnTo>
                    <a:pt x="504736" y="241935"/>
                  </a:lnTo>
                  <a:lnTo>
                    <a:pt x="487578" y="251587"/>
                  </a:lnTo>
                  <a:lnTo>
                    <a:pt x="480161" y="252222"/>
                  </a:lnTo>
                  <a:lnTo>
                    <a:pt x="471512" y="251333"/>
                  </a:lnTo>
                  <a:lnTo>
                    <a:pt x="462419" y="248539"/>
                  </a:lnTo>
                  <a:lnTo>
                    <a:pt x="452856" y="243967"/>
                  </a:lnTo>
                  <a:lnTo>
                    <a:pt x="442836" y="237490"/>
                  </a:lnTo>
                  <a:lnTo>
                    <a:pt x="442836" y="274955"/>
                  </a:lnTo>
                  <a:lnTo>
                    <a:pt x="451967" y="280797"/>
                  </a:lnTo>
                  <a:lnTo>
                    <a:pt x="462000" y="284988"/>
                  </a:lnTo>
                  <a:lnTo>
                    <a:pt x="472935" y="287401"/>
                  </a:lnTo>
                  <a:lnTo>
                    <a:pt x="484771" y="288290"/>
                  </a:lnTo>
                  <a:lnTo>
                    <a:pt x="498716" y="287020"/>
                  </a:lnTo>
                  <a:lnTo>
                    <a:pt x="522643" y="276733"/>
                  </a:lnTo>
                  <a:lnTo>
                    <a:pt x="540816" y="256413"/>
                  </a:lnTo>
                  <a:lnTo>
                    <a:pt x="550087" y="229616"/>
                  </a:lnTo>
                  <a:lnTo>
                    <a:pt x="551357" y="213995"/>
                  </a:lnTo>
                  <a:close/>
                </a:path>
                <a:path w="702310" h="288290">
                  <a:moveTo>
                    <a:pt x="701725" y="205613"/>
                  </a:moveTo>
                  <a:lnTo>
                    <a:pt x="701217" y="191262"/>
                  </a:lnTo>
                  <a:lnTo>
                    <a:pt x="697407" y="168783"/>
                  </a:lnTo>
                  <a:lnTo>
                    <a:pt x="683437" y="148336"/>
                  </a:lnTo>
                  <a:lnTo>
                    <a:pt x="666546" y="139827"/>
                  </a:lnTo>
                  <a:lnTo>
                    <a:pt x="675055" y="135763"/>
                  </a:lnTo>
                  <a:lnTo>
                    <a:pt x="691565" y="118491"/>
                  </a:lnTo>
                  <a:lnTo>
                    <a:pt x="696518" y="100330"/>
                  </a:lnTo>
                  <a:lnTo>
                    <a:pt x="698169" y="73406"/>
                  </a:lnTo>
                  <a:lnTo>
                    <a:pt x="697280" y="55626"/>
                  </a:lnTo>
                  <a:lnTo>
                    <a:pt x="690041" y="27940"/>
                  </a:lnTo>
                  <a:lnTo>
                    <a:pt x="675436" y="10287"/>
                  </a:lnTo>
                  <a:lnTo>
                    <a:pt x="652576" y="1524"/>
                  </a:lnTo>
                  <a:lnTo>
                    <a:pt x="637971" y="381"/>
                  </a:lnTo>
                  <a:lnTo>
                    <a:pt x="617905" y="2667"/>
                  </a:lnTo>
                  <a:lnTo>
                    <a:pt x="598347" y="13208"/>
                  </a:lnTo>
                  <a:lnTo>
                    <a:pt x="586282" y="33147"/>
                  </a:lnTo>
                  <a:lnTo>
                    <a:pt x="581964" y="54356"/>
                  </a:lnTo>
                  <a:lnTo>
                    <a:pt x="581202" y="71755"/>
                  </a:lnTo>
                  <a:lnTo>
                    <a:pt x="581202" y="79248"/>
                  </a:lnTo>
                  <a:lnTo>
                    <a:pt x="617778" y="79248"/>
                  </a:lnTo>
                  <a:lnTo>
                    <a:pt x="617651" y="70612"/>
                  </a:lnTo>
                  <a:lnTo>
                    <a:pt x="619048" y="54356"/>
                  </a:lnTo>
                  <a:lnTo>
                    <a:pt x="623112" y="42672"/>
                  </a:lnTo>
                  <a:lnTo>
                    <a:pt x="630097" y="35687"/>
                  </a:lnTo>
                  <a:lnTo>
                    <a:pt x="639749" y="33274"/>
                  </a:lnTo>
                  <a:lnTo>
                    <a:pt x="649528" y="36068"/>
                  </a:lnTo>
                  <a:lnTo>
                    <a:pt x="656513" y="44196"/>
                  </a:lnTo>
                  <a:lnTo>
                    <a:pt x="660704" y="57912"/>
                  </a:lnTo>
                  <a:lnTo>
                    <a:pt x="662101" y="76962"/>
                  </a:lnTo>
                  <a:lnTo>
                    <a:pt x="661593" y="89154"/>
                  </a:lnTo>
                  <a:lnTo>
                    <a:pt x="654227" y="112903"/>
                  </a:lnTo>
                  <a:lnTo>
                    <a:pt x="634161" y="121666"/>
                  </a:lnTo>
                  <a:lnTo>
                    <a:pt x="623874" y="122301"/>
                  </a:lnTo>
                  <a:lnTo>
                    <a:pt x="618540" y="122301"/>
                  </a:lnTo>
                  <a:lnTo>
                    <a:pt x="618540" y="155067"/>
                  </a:lnTo>
                  <a:lnTo>
                    <a:pt x="628446" y="154178"/>
                  </a:lnTo>
                  <a:lnTo>
                    <a:pt x="636955" y="154813"/>
                  </a:lnTo>
                  <a:lnTo>
                    <a:pt x="654608" y="165481"/>
                  </a:lnTo>
                  <a:lnTo>
                    <a:pt x="661974" y="190500"/>
                  </a:lnTo>
                  <a:lnTo>
                    <a:pt x="662482" y="202311"/>
                  </a:lnTo>
                  <a:lnTo>
                    <a:pt x="662355" y="209169"/>
                  </a:lnTo>
                  <a:lnTo>
                    <a:pt x="660196" y="231394"/>
                  </a:lnTo>
                  <a:lnTo>
                    <a:pt x="651433" y="250063"/>
                  </a:lnTo>
                  <a:lnTo>
                    <a:pt x="635685" y="254762"/>
                  </a:lnTo>
                  <a:lnTo>
                    <a:pt x="630478" y="254254"/>
                  </a:lnTo>
                  <a:lnTo>
                    <a:pt x="615492" y="241554"/>
                  </a:lnTo>
                  <a:lnTo>
                    <a:pt x="611809" y="223266"/>
                  </a:lnTo>
                  <a:lnTo>
                    <a:pt x="612190" y="214249"/>
                  </a:lnTo>
                  <a:lnTo>
                    <a:pt x="576249" y="214249"/>
                  </a:lnTo>
                  <a:lnTo>
                    <a:pt x="585393" y="264160"/>
                  </a:lnTo>
                  <a:lnTo>
                    <a:pt x="634796" y="288036"/>
                  </a:lnTo>
                  <a:lnTo>
                    <a:pt x="650798" y="286766"/>
                  </a:lnTo>
                  <a:lnTo>
                    <a:pt x="676198" y="276860"/>
                  </a:lnTo>
                  <a:lnTo>
                    <a:pt x="692581" y="256667"/>
                  </a:lnTo>
                  <a:lnTo>
                    <a:pt x="700709" y="225425"/>
                  </a:lnTo>
                  <a:lnTo>
                    <a:pt x="701725" y="205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744" y="422008"/>
              <a:ext cx="376224" cy="3830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9395" y="414273"/>
              <a:ext cx="390525" cy="401955"/>
            </a:xfrm>
            <a:custGeom>
              <a:avLst/>
              <a:gdLst/>
              <a:ahLst/>
              <a:cxnLst/>
              <a:rect l="l" t="t" r="r" b="b"/>
              <a:pathLst>
                <a:path w="390525" h="401955">
                  <a:moveTo>
                    <a:pt x="376643" y="368554"/>
                  </a:moveTo>
                  <a:lnTo>
                    <a:pt x="371817" y="372618"/>
                  </a:lnTo>
                  <a:lnTo>
                    <a:pt x="375513" y="371602"/>
                  </a:lnTo>
                  <a:lnTo>
                    <a:pt x="376643" y="368554"/>
                  </a:lnTo>
                  <a:close/>
                </a:path>
                <a:path w="390525" h="401955">
                  <a:moveTo>
                    <a:pt x="390423" y="508"/>
                  </a:moveTo>
                  <a:lnTo>
                    <a:pt x="0" y="0"/>
                  </a:lnTo>
                  <a:lnTo>
                    <a:pt x="63" y="334518"/>
                  </a:lnTo>
                  <a:lnTo>
                    <a:pt x="393" y="342138"/>
                  </a:lnTo>
                  <a:lnTo>
                    <a:pt x="4813" y="361061"/>
                  </a:lnTo>
                  <a:lnTo>
                    <a:pt x="26492" y="378968"/>
                  </a:lnTo>
                  <a:lnTo>
                    <a:pt x="53721" y="382016"/>
                  </a:lnTo>
                  <a:lnTo>
                    <a:pt x="85293" y="382143"/>
                  </a:lnTo>
                  <a:lnTo>
                    <a:pt x="111823" y="382524"/>
                  </a:lnTo>
                  <a:lnTo>
                    <a:pt x="133832" y="383286"/>
                  </a:lnTo>
                  <a:lnTo>
                    <a:pt x="165823" y="386715"/>
                  </a:lnTo>
                  <a:lnTo>
                    <a:pt x="185813" y="393446"/>
                  </a:lnTo>
                  <a:lnTo>
                    <a:pt x="196265" y="401574"/>
                  </a:lnTo>
                  <a:lnTo>
                    <a:pt x="199224" y="398653"/>
                  </a:lnTo>
                  <a:lnTo>
                    <a:pt x="240690" y="384556"/>
                  </a:lnTo>
                  <a:lnTo>
                    <a:pt x="280822" y="382524"/>
                  </a:lnTo>
                  <a:lnTo>
                    <a:pt x="348310" y="382016"/>
                  </a:lnTo>
                  <a:lnTo>
                    <a:pt x="366001" y="377571"/>
                  </a:lnTo>
                  <a:lnTo>
                    <a:pt x="371817" y="372618"/>
                  </a:lnTo>
                  <a:lnTo>
                    <a:pt x="363207" y="374904"/>
                  </a:lnTo>
                  <a:lnTo>
                    <a:pt x="339242" y="372364"/>
                  </a:lnTo>
                  <a:lnTo>
                    <a:pt x="280339" y="372872"/>
                  </a:lnTo>
                  <a:lnTo>
                    <a:pt x="225234" y="377063"/>
                  </a:lnTo>
                  <a:lnTo>
                    <a:pt x="196265" y="388620"/>
                  </a:lnTo>
                  <a:lnTo>
                    <a:pt x="188277" y="383667"/>
                  </a:lnTo>
                  <a:lnTo>
                    <a:pt x="134378" y="373634"/>
                  </a:lnTo>
                  <a:lnTo>
                    <a:pt x="85369" y="372491"/>
                  </a:lnTo>
                  <a:lnTo>
                    <a:pt x="53721" y="372364"/>
                  </a:lnTo>
                  <a:lnTo>
                    <a:pt x="41833" y="371602"/>
                  </a:lnTo>
                  <a:lnTo>
                    <a:pt x="20294" y="360807"/>
                  </a:lnTo>
                  <a:lnTo>
                    <a:pt x="13398" y="338963"/>
                  </a:lnTo>
                  <a:lnTo>
                    <a:pt x="13233" y="334518"/>
                  </a:lnTo>
                  <a:lnTo>
                    <a:pt x="13538" y="334518"/>
                  </a:lnTo>
                  <a:lnTo>
                    <a:pt x="13538" y="9652"/>
                  </a:lnTo>
                  <a:lnTo>
                    <a:pt x="380695" y="10033"/>
                  </a:lnTo>
                  <a:lnTo>
                    <a:pt x="380695" y="333629"/>
                  </a:lnTo>
                  <a:lnTo>
                    <a:pt x="380047" y="359156"/>
                  </a:lnTo>
                  <a:lnTo>
                    <a:pt x="376643" y="368554"/>
                  </a:lnTo>
                  <a:lnTo>
                    <a:pt x="382892" y="363220"/>
                  </a:lnTo>
                  <a:lnTo>
                    <a:pt x="390423" y="333629"/>
                  </a:lnTo>
                  <a:lnTo>
                    <a:pt x="390423" y="508"/>
                  </a:lnTo>
                  <a:close/>
                </a:path>
              </a:pathLst>
            </a:custGeom>
            <a:solidFill>
              <a:srgbClr val="DE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842" y="246701"/>
              <a:ext cx="191985" cy="680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184" y="246701"/>
              <a:ext cx="240154" cy="680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668" y="248179"/>
              <a:ext cx="116857" cy="65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23328" y="248285"/>
              <a:ext cx="37465" cy="65405"/>
            </a:xfrm>
            <a:custGeom>
              <a:avLst/>
              <a:gdLst/>
              <a:ahLst/>
              <a:cxnLst/>
              <a:rect l="l" t="t" r="r" b="b"/>
              <a:pathLst>
                <a:path w="37465" h="65404">
                  <a:moveTo>
                    <a:pt x="11607" y="0"/>
                  </a:moveTo>
                  <a:lnTo>
                    <a:pt x="0" y="0"/>
                  </a:lnTo>
                  <a:lnTo>
                    <a:pt x="0" y="65150"/>
                  </a:lnTo>
                  <a:lnTo>
                    <a:pt x="37350" y="65150"/>
                  </a:lnTo>
                  <a:lnTo>
                    <a:pt x="37350" y="52832"/>
                  </a:lnTo>
                  <a:lnTo>
                    <a:pt x="11607" y="528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058" y="248179"/>
              <a:ext cx="260926" cy="65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12671" y="247904"/>
              <a:ext cx="43180" cy="65405"/>
            </a:xfrm>
            <a:custGeom>
              <a:avLst/>
              <a:gdLst/>
              <a:ahLst/>
              <a:cxnLst/>
              <a:rect l="l" t="t" r="r" b="b"/>
              <a:pathLst>
                <a:path w="43180" h="65404">
                  <a:moveTo>
                    <a:pt x="43180" y="0"/>
                  </a:moveTo>
                  <a:lnTo>
                    <a:pt x="0" y="0"/>
                  </a:lnTo>
                  <a:lnTo>
                    <a:pt x="0" y="12319"/>
                  </a:lnTo>
                  <a:lnTo>
                    <a:pt x="15747" y="12319"/>
                  </a:lnTo>
                  <a:lnTo>
                    <a:pt x="15747" y="65277"/>
                  </a:lnTo>
                  <a:lnTo>
                    <a:pt x="27431" y="65277"/>
                  </a:lnTo>
                  <a:lnTo>
                    <a:pt x="27431" y="12319"/>
                  </a:lnTo>
                  <a:lnTo>
                    <a:pt x="43180" y="123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751" y="715256"/>
              <a:ext cx="49443" cy="810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1632" y="246701"/>
              <a:ext cx="51916" cy="680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5941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75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19" y="78232"/>
                  </a:lnTo>
                  <a:lnTo>
                    <a:pt x="44119" y="71374"/>
                  </a:lnTo>
                  <a:lnTo>
                    <a:pt x="6019" y="71374"/>
                  </a:lnTo>
                  <a:lnTo>
                    <a:pt x="6019" y="40639"/>
                  </a:lnTo>
                  <a:lnTo>
                    <a:pt x="41287" y="40639"/>
                  </a:lnTo>
                  <a:lnTo>
                    <a:pt x="41287" y="34544"/>
                  </a:lnTo>
                  <a:lnTo>
                    <a:pt x="6019" y="34544"/>
                  </a:lnTo>
                  <a:lnTo>
                    <a:pt x="6019" y="6223"/>
                  </a:lnTo>
                  <a:lnTo>
                    <a:pt x="43675" y="6223"/>
                  </a:lnTo>
                  <a:lnTo>
                    <a:pt x="43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2667" y="716889"/>
              <a:ext cx="49884" cy="778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45934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87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32" y="78232"/>
                  </a:lnTo>
                  <a:lnTo>
                    <a:pt x="44132" y="71374"/>
                  </a:lnTo>
                  <a:lnTo>
                    <a:pt x="6032" y="71374"/>
                  </a:lnTo>
                  <a:lnTo>
                    <a:pt x="6032" y="40639"/>
                  </a:lnTo>
                  <a:lnTo>
                    <a:pt x="41300" y="40639"/>
                  </a:lnTo>
                  <a:lnTo>
                    <a:pt x="41300" y="34544"/>
                  </a:lnTo>
                  <a:lnTo>
                    <a:pt x="6032" y="34544"/>
                  </a:lnTo>
                  <a:lnTo>
                    <a:pt x="6032" y="6223"/>
                  </a:lnTo>
                  <a:lnTo>
                    <a:pt x="43687" y="6223"/>
                  </a:lnTo>
                  <a:lnTo>
                    <a:pt x="43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2583" y="716889"/>
              <a:ext cx="49797" cy="778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9659" y="715256"/>
              <a:ext cx="149661" cy="810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3510" y="716889"/>
              <a:ext cx="170395" cy="778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23583" y="357250"/>
              <a:ext cx="1201420" cy="9525"/>
            </a:xfrm>
            <a:custGeom>
              <a:avLst/>
              <a:gdLst/>
              <a:ahLst/>
              <a:cxnLst/>
              <a:rect l="l" t="t" r="r" b="b"/>
              <a:pathLst>
                <a:path w="1201420" h="9525">
                  <a:moveTo>
                    <a:pt x="9245" y="2032"/>
                  </a:moveTo>
                  <a:lnTo>
                    <a:pt x="7175" y="0"/>
                  </a:lnTo>
                  <a:lnTo>
                    <a:pt x="2070" y="0"/>
                  </a:lnTo>
                  <a:lnTo>
                    <a:pt x="0" y="2032"/>
                  </a:lnTo>
                  <a:lnTo>
                    <a:pt x="0" y="6985"/>
                  </a:lnTo>
                  <a:lnTo>
                    <a:pt x="2070" y="9144"/>
                  </a:lnTo>
                  <a:lnTo>
                    <a:pt x="7175" y="9144"/>
                  </a:lnTo>
                  <a:lnTo>
                    <a:pt x="9245" y="6985"/>
                  </a:lnTo>
                  <a:lnTo>
                    <a:pt x="9245" y="2032"/>
                  </a:lnTo>
                  <a:close/>
                </a:path>
                <a:path w="1201420" h="9525">
                  <a:moveTo>
                    <a:pt x="38315" y="2032"/>
                  </a:moveTo>
                  <a:lnTo>
                    <a:pt x="36245" y="0"/>
                  </a:lnTo>
                  <a:lnTo>
                    <a:pt x="31140" y="0"/>
                  </a:lnTo>
                  <a:lnTo>
                    <a:pt x="29070" y="2032"/>
                  </a:lnTo>
                  <a:lnTo>
                    <a:pt x="29070" y="6985"/>
                  </a:lnTo>
                  <a:lnTo>
                    <a:pt x="31140" y="9144"/>
                  </a:lnTo>
                  <a:lnTo>
                    <a:pt x="36245" y="9144"/>
                  </a:lnTo>
                  <a:lnTo>
                    <a:pt x="38315" y="6985"/>
                  </a:lnTo>
                  <a:lnTo>
                    <a:pt x="38315" y="2032"/>
                  </a:lnTo>
                  <a:close/>
                </a:path>
                <a:path w="1201420" h="9525">
                  <a:moveTo>
                    <a:pt x="67398" y="2032"/>
                  </a:moveTo>
                  <a:lnTo>
                    <a:pt x="65328" y="0"/>
                  </a:lnTo>
                  <a:lnTo>
                    <a:pt x="60223" y="0"/>
                  </a:lnTo>
                  <a:lnTo>
                    <a:pt x="58153" y="2032"/>
                  </a:lnTo>
                  <a:lnTo>
                    <a:pt x="58153" y="6985"/>
                  </a:lnTo>
                  <a:lnTo>
                    <a:pt x="60223" y="9144"/>
                  </a:lnTo>
                  <a:lnTo>
                    <a:pt x="65328" y="9144"/>
                  </a:lnTo>
                  <a:lnTo>
                    <a:pt x="67398" y="6985"/>
                  </a:lnTo>
                  <a:lnTo>
                    <a:pt x="67398" y="2032"/>
                  </a:lnTo>
                  <a:close/>
                </a:path>
                <a:path w="1201420" h="9525">
                  <a:moveTo>
                    <a:pt x="96469" y="2032"/>
                  </a:moveTo>
                  <a:lnTo>
                    <a:pt x="94399" y="0"/>
                  </a:lnTo>
                  <a:lnTo>
                    <a:pt x="89293" y="0"/>
                  </a:lnTo>
                  <a:lnTo>
                    <a:pt x="87223" y="2032"/>
                  </a:lnTo>
                  <a:lnTo>
                    <a:pt x="87223" y="6985"/>
                  </a:lnTo>
                  <a:lnTo>
                    <a:pt x="89293" y="9144"/>
                  </a:lnTo>
                  <a:lnTo>
                    <a:pt x="94399" y="9144"/>
                  </a:lnTo>
                  <a:lnTo>
                    <a:pt x="96469" y="6985"/>
                  </a:lnTo>
                  <a:lnTo>
                    <a:pt x="96469" y="2032"/>
                  </a:lnTo>
                  <a:close/>
                </a:path>
                <a:path w="1201420" h="9525">
                  <a:moveTo>
                    <a:pt x="125539" y="2032"/>
                  </a:moveTo>
                  <a:lnTo>
                    <a:pt x="123482" y="0"/>
                  </a:lnTo>
                  <a:lnTo>
                    <a:pt x="118376" y="0"/>
                  </a:lnTo>
                  <a:lnTo>
                    <a:pt x="116306" y="2032"/>
                  </a:lnTo>
                  <a:lnTo>
                    <a:pt x="116306" y="6985"/>
                  </a:lnTo>
                  <a:lnTo>
                    <a:pt x="118376" y="9144"/>
                  </a:lnTo>
                  <a:lnTo>
                    <a:pt x="123482" y="9144"/>
                  </a:lnTo>
                  <a:lnTo>
                    <a:pt x="125539" y="6985"/>
                  </a:lnTo>
                  <a:lnTo>
                    <a:pt x="125539" y="2032"/>
                  </a:lnTo>
                  <a:close/>
                </a:path>
                <a:path w="1201420" h="9525">
                  <a:moveTo>
                    <a:pt x="154622" y="2032"/>
                  </a:moveTo>
                  <a:lnTo>
                    <a:pt x="152552" y="0"/>
                  </a:lnTo>
                  <a:lnTo>
                    <a:pt x="147447" y="0"/>
                  </a:lnTo>
                  <a:lnTo>
                    <a:pt x="145376" y="2032"/>
                  </a:lnTo>
                  <a:lnTo>
                    <a:pt x="145376" y="6985"/>
                  </a:lnTo>
                  <a:lnTo>
                    <a:pt x="147447" y="9144"/>
                  </a:lnTo>
                  <a:lnTo>
                    <a:pt x="152552" y="9144"/>
                  </a:lnTo>
                  <a:lnTo>
                    <a:pt x="154622" y="6985"/>
                  </a:lnTo>
                  <a:lnTo>
                    <a:pt x="154622" y="2032"/>
                  </a:lnTo>
                  <a:close/>
                </a:path>
                <a:path w="1201420" h="9525">
                  <a:moveTo>
                    <a:pt x="183692" y="2032"/>
                  </a:moveTo>
                  <a:lnTo>
                    <a:pt x="181622" y="0"/>
                  </a:lnTo>
                  <a:lnTo>
                    <a:pt x="176517" y="0"/>
                  </a:lnTo>
                  <a:lnTo>
                    <a:pt x="174447" y="2032"/>
                  </a:lnTo>
                  <a:lnTo>
                    <a:pt x="174447" y="6985"/>
                  </a:lnTo>
                  <a:lnTo>
                    <a:pt x="176517" y="9144"/>
                  </a:lnTo>
                  <a:lnTo>
                    <a:pt x="181622" y="9144"/>
                  </a:lnTo>
                  <a:lnTo>
                    <a:pt x="183692" y="6985"/>
                  </a:lnTo>
                  <a:lnTo>
                    <a:pt x="183692" y="2032"/>
                  </a:lnTo>
                  <a:close/>
                </a:path>
                <a:path w="1201420" h="9525">
                  <a:moveTo>
                    <a:pt x="212775" y="2032"/>
                  </a:moveTo>
                  <a:lnTo>
                    <a:pt x="210705" y="0"/>
                  </a:lnTo>
                  <a:lnTo>
                    <a:pt x="205600" y="0"/>
                  </a:lnTo>
                  <a:lnTo>
                    <a:pt x="203530" y="2032"/>
                  </a:lnTo>
                  <a:lnTo>
                    <a:pt x="203530" y="6985"/>
                  </a:lnTo>
                  <a:lnTo>
                    <a:pt x="205600" y="9144"/>
                  </a:lnTo>
                  <a:lnTo>
                    <a:pt x="210705" y="9144"/>
                  </a:lnTo>
                  <a:lnTo>
                    <a:pt x="212775" y="6985"/>
                  </a:lnTo>
                  <a:lnTo>
                    <a:pt x="212775" y="2032"/>
                  </a:lnTo>
                  <a:close/>
                </a:path>
                <a:path w="1201420" h="9525">
                  <a:moveTo>
                    <a:pt x="241846" y="2032"/>
                  </a:moveTo>
                  <a:lnTo>
                    <a:pt x="239776" y="0"/>
                  </a:lnTo>
                  <a:lnTo>
                    <a:pt x="234670" y="0"/>
                  </a:lnTo>
                  <a:lnTo>
                    <a:pt x="232600" y="2032"/>
                  </a:lnTo>
                  <a:lnTo>
                    <a:pt x="232600" y="6985"/>
                  </a:lnTo>
                  <a:lnTo>
                    <a:pt x="234670" y="9144"/>
                  </a:lnTo>
                  <a:lnTo>
                    <a:pt x="239776" y="9144"/>
                  </a:lnTo>
                  <a:lnTo>
                    <a:pt x="241846" y="6985"/>
                  </a:lnTo>
                  <a:lnTo>
                    <a:pt x="241846" y="2032"/>
                  </a:lnTo>
                  <a:close/>
                </a:path>
                <a:path w="1201420" h="9525">
                  <a:moveTo>
                    <a:pt x="270916" y="2032"/>
                  </a:moveTo>
                  <a:lnTo>
                    <a:pt x="268846" y="0"/>
                  </a:lnTo>
                  <a:lnTo>
                    <a:pt x="263740" y="0"/>
                  </a:lnTo>
                  <a:lnTo>
                    <a:pt x="261683" y="2032"/>
                  </a:lnTo>
                  <a:lnTo>
                    <a:pt x="261683" y="6985"/>
                  </a:lnTo>
                  <a:lnTo>
                    <a:pt x="263740" y="9144"/>
                  </a:lnTo>
                  <a:lnTo>
                    <a:pt x="268846" y="9144"/>
                  </a:lnTo>
                  <a:lnTo>
                    <a:pt x="270916" y="6985"/>
                  </a:lnTo>
                  <a:lnTo>
                    <a:pt x="270916" y="2032"/>
                  </a:lnTo>
                  <a:close/>
                </a:path>
                <a:path w="1201420" h="9525">
                  <a:moveTo>
                    <a:pt x="299999" y="2032"/>
                  </a:moveTo>
                  <a:lnTo>
                    <a:pt x="297929" y="0"/>
                  </a:lnTo>
                  <a:lnTo>
                    <a:pt x="292823" y="0"/>
                  </a:lnTo>
                  <a:lnTo>
                    <a:pt x="290753" y="2032"/>
                  </a:lnTo>
                  <a:lnTo>
                    <a:pt x="290753" y="6985"/>
                  </a:lnTo>
                  <a:lnTo>
                    <a:pt x="292823" y="9144"/>
                  </a:lnTo>
                  <a:lnTo>
                    <a:pt x="297929" y="9144"/>
                  </a:lnTo>
                  <a:lnTo>
                    <a:pt x="299999" y="6985"/>
                  </a:lnTo>
                  <a:lnTo>
                    <a:pt x="299999" y="2032"/>
                  </a:lnTo>
                  <a:close/>
                </a:path>
                <a:path w="1201420" h="9525">
                  <a:moveTo>
                    <a:pt x="329069" y="2032"/>
                  </a:moveTo>
                  <a:lnTo>
                    <a:pt x="326999" y="0"/>
                  </a:lnTo>
                  <a:lnTo>
                    <a:pt x="321894" y="0"/>
                  </a:lnTo>
                  <a:lnTo>
                    <a:pt x="319824" y="2032"/>
                  </a:lnTo>
                  <a:lnTo>
                    <a:pt x="319824" y="6985"/>
                  </a:lnTo>
                  <a:lnTo>
                    <a:pt x="321894" y="9144"/>
                  </a:lnTo>
                  <a:lnTo>
                    <a:pt x="326999" y="9144"/>
                  </a:lnTo>
                  <a:lnTo>
                    <a:pt x="329069" y="6985"/>
                  </a:lnTo>
                  <a:lnTo>
                    <a:pt x="329069" y="2032"/>
                  </a:lnTo>
                  <a:close/>
                </a:path>
                <a:path w="1201420" h="9525">
                  <a:moveTo>
                    <a:pt x="358152" y="2032"/>
                  </a:moveTo>
                  <a:lnTo>
                    <a:pt x="356082" y="0"/>
                  </a:lnTo>
                  <a:lnTo>
                    <a:pt x="350977" y="0"/>
                  </a:lnTo>
                  <a:lnTo>
                    <a:pt x="348907" y="2032"/>
                  </a:lnTo>
                  <a:lnTo>
                    <a:pt x="348907" y="6985"/>
                  </a:lnTo>
                  <a:lnTo>
                    <a:pt x="350977" y="9144"/>
                  </a:lnTo>
                  <a:lnTo>
                    <a:pt x="356082" y="9144"/>
                  </a:lnTo>
                  <a:lnTo>
                    <a:pt x="358152" y="6985"/>
                  </a:lnTo>
                  <a:lnTo>
                    <a:pt x="358152" y="2032"/>
                  </a:lnTo>
                  <a:close/>
                </a:path>
                <a:path w="1201420" h="9525">
                  <a:moveTo>
                    <a:pt x="387223" y="2032"/>
                  </a:moveTo>
                  <a:lnTo>
                    <a:pt x="385152" y="0"/>
                  </a:lnTo>
                  <a:lnTo>
                    <a:pt x="380047" y="0"/>
                  </a:lnTo>
                  <a:lnTo>
                    <a:pt x="377977" y="2032"/>
                  </a:lnTo>
                  <a:lnTo>
                    <a:pt x="377977" y="6985"/>
                  </a:lnTo>
                  <a:lnTo>
                    <a:pt x="380047" y="9144"/>
                  </a:lnTo>
                  <a:lnTo>
                    <a:pt x="385152" y="9144"/>
                  </a:lnTo>
                  <a:lnTo>
                    <a:pt x="387223" y="6985"/>
                  </a:lnTo>
                  <a:lnTo>
                    <a:pt x="387223" y="2032"/>
                  </a:lnTo>
                  <a:close/>
                </a:path>
                <a:path w="1201420" h="9525">
                  <a:moveTo>
                    <a:pt x="416293" y="2032"/>
                  </a:moveTo>
                  <a:lnTo>
                    <a:pt x="414223" y="0"/>
                  </a:lnTo>
                  <a:lnTo>
                    <a:pt x="409117" y="0"/>
                  </a:lnTo>
                  <a:lnTo>
                    <a:pt x="407047" y="2032"/>
                  </a:lnTo>
                  <a:lnTo>
                    <a:pt x="407047" y="6985"/>
                  </a:lnTo>
                  <a:lnTo>
                    <a:pt x="409117" y="9144"/>
                  </a:lnTo>
                  <a:lnTo>
                    <a:pt x="414223" y="9144"/>
                  </a:lnTo>
                  <a:lnTo>
                    <a:pt x="416293" y="6985"/>
                  </a:lnTo>
                  <a:lnTo>
                    <a:pt x="416293" y="2032"/>
                  </a:lnTo>
                  <a:close/>
                </a:path>
                <a:path w="1201420" h="9525">
                  <a:moveTo>
                    <a:pt x="445376" y="2032"/>
                  </a:moveTo>
                  <a:lnTo>
                    <a:pt x="443306" y="0"/>
                  </a:lnTo>
                  <a:lnTo>
                    <a:pt x="438200" y="0"/>
                  </a:lnTo>
                  <a:lnTo>
                    <a:pt x="436130" y="2032"/>
                  </a:lnTo>
                  <a:lnTo>
                    <a:pt x="436130" y="6985"/>
                  </a:lnTo>
                  <a:lnTo>
                    <a:pt x="438200" y="9144"/>
                  </a:lnTo>
                  <a:lnTo>
                    <a:pt x="443306" y="9144"/>
                  </a:lnTo>
                  <a:lnTo>
                    <a:pt x="445376" y="6985"/>
                  </a:lnTo>
                  <a:lnTo>
                    <a:pt x="445376" y="2032"/>
                  </a:lnTo>
                  <a:close/>
                </a:path>
                <a:path w="1201420" h="9525">
                  <a:moveTo>
                    <a:pt x="474446" y="2032"/>
                  </a:moveTo>
                  <a:lnTo>
                    <a:pt x="472376" y="0"/>
                  </a:lnTo>
                  <a:lnTo>
                    <a:pt x="467271" y="0"/>
                  </a:lnTo>
                  <a:lnTo>
                    <a:pt x="465201" y="2032"/>
                  </a:lnTo>
                  <a:lnTo>
                    <a:pt x="465201" y="6985"/>
                  </a:lnTo>
                  <a:lnTo>
                    <a:pt x="467271" y="9144"/>
                  </a:lnTo>
                  <a:lnTo>
                    <a:pt x="472376" y="9144"/>
                  </a:lnTo>
                  <a:lnTo>
                    <a:pt x="474446" y="6985"/>
                  </a:lnTo>
                  <a:lnTo>
                    <a:pt x="474446" y="2032"/>
                  </a:lnTo>
                  <a:close/>
                </a:path>
                <a:path w="1201420" h="9525">
                  <a:moveTo>
                    <a:pt x="503529" y="2032"/>
                  </a:moveTo>
                  <a:lnTo>
                    <a:pt x="501459" y="0"/>
                  </a:lnTo>
                  <a:lnTo>
                    <a:pt x="496354" y="0"/>
                  </a:lnTo>
                  <a:lnTo>
                    <a:pt x="494284" y="2032"/>
                  </a:lnTo>
                  <a:lnTo>
                    <a:pt x="494284" y="6985"/>
                  </a:lnTo>
                  <a:lnTo>
                    <a:pt x="496354" y="9144"/>
                  </a:lnTo>
                  <a:lnTo>
                    <a:pt x="501459" y="9144"/>
                  </a:lnTo>
                  <a:lnTo>
                    <a:pt x="503529" y="6985"/>
                  </a:lnTo>
                  <a:lnTo>
                    <a:pt x="503529" y="2032"/>
                  </a:lnTo>
                  <a:close/>
                </a:path>
                <a:path w="1201420" h="9525">
                  <a:moveTo>
                    <a:pt x="532599" y="2032"/>
                  </a:moveTo>
                  <a:lnTo>
                    <a:pt x="530529" y="0"/>
                  </a:lnTo>
                  <a:lnTo>
                    <a:pt x="525424" y="0"/>
                  </a:lnTo>
                  <a:lnTo>
                    <a:pt x="523354" y="2032"/>
                  </a:lnTo>
                  <a:lnTo>
                    <a:pt x="523354" y="6985"/>
                  </a:lnTo>
                  <a:lnTo>
                    <a:pt x="525424" y="9144"/>
                  </a:lnTo>
                  <a:lnTo>
                    <a:pt x="530529" y="9144"/>
                  </a:lnTo>
                  <a:lnTo>
                    <a:pt x="532599" y="6985"/>
                  </a:lnTo>
                  <a:lnTo>
                    <a:pt x="532599" y="2032"/>
                  </a:lnTo>
                  <a:close/>
                </a:path>
                <a:path w="1201420" h="9525">
                  <a:moveTo>
                    <a:pt x="561670" y="2032"/>
                  </a:moveTo>
                  <a:lnTo>
                    <a:pt x="559600" y="0"/>
                  </a:lnTo>
                  <a:lnTo>
                    <a:pt x="554494" y="0"/>
                  </a:lnTo>
                  <a:lnTo>
                    <a:pt x="552424" y="2032"/>
                  </a:lnTo>
                  <a:lnTo>
                    <a:pt x="552424" y="6985"/>
                  </a:lnTo>
                  <a:lnTo>
                    <a:pt x="554494" y="9144"/>
                  </a:lnTo>
                  <a:lnTo>
                    <a:pt x="559600" y="9144"/>
                  </a:lnTo>
                  <a:lnTo>
                    <a:pt x="561670" y="6985"/>
                  </a:lnTo>
                  <a:lnTo>
                    <a:pt x="561670" y="2032"/>
                  </a:lnTo>
                  <a:close/>
                </a:path>
                <a:path w="1201420" h="9525">
                  <a:moveTo>
                    <a:pt x="590740" y="2032"/>
                  </a:moveTo>
                  <a:lnTo>
                    <a:pt x="588683" y="0"/>
                  </a:lnTo>
                  <a:lnTo>
                    <a:pt x="583577" y="0"/>
                  </a:lnTo>
                  <a:lnTo>
                    <a:pt x="581507" y="2032"/>
                  </a:lnTo>
                  <a:lnTo>
                    <a:pt x="581507" y="6985"/>
                  </a:lnTo>
                  <a:lnTo>
                    <a:pt x="583577" y="9144"/>
                  </a:lnTo>
                  <a:lnTo>
                    <a:pt x="588683" y="9144"/>
                  </a:lnTo>
                  <a:lnTo>
                    <a:pt x="590740" y="6985"/>
                  </a:lnTo>
                  <a:lnTo>
                    <a:pt x="590740" y="2032"/>
                  </a:lnTo>
                  <a:close/>
                </a:path>
                <a:path w="1201420" h="9525">
                  <a:moveTo>
                    <a:pt x="619823" y="2032"/>
                  </a:moveTo>
                  <a:lnTo>
                    <a:pt x="617753" y="0"/>
                  </a:lnTo>
                  <a:lnTo>
                    <a:pt x="612648" y="0"/>
                  </a:lnTo>
                  <a:lnTo>
                    <a:pt x="610577" y="2032"/>
                  </a:lnTo>
                  <a:lnTo>
                    <a:pt x="610577" y="6985"/>
                  </a:lnTo>
                  <a:lnTo>
                    <a:pt x="612648" y="9144"/>
                  </a:lnTo>
                  <a:lnTo>
                    <a:pt x="617753" y="9144"/>
                  </a:lnTo>
                  <a:lnTo>
                    <a:pt x="619823" y="6985"/>
                  </a:lnTo>
                  <a:lnTo>
                    <a:pt x="619823" y="2032"/>
                  </a:lnTo>
                  <a:close/>
                </a:path>
                <a:path w="1201420" h="9525">
                  <a:moveTo>
                    <a:pt x="648893" y="2032"/>
                  </a:moveTo>
                  <a:lnTo>
                    <a:pt x="646836" y="0"/>
                  </a:lnTo>
                  <a:lnTo>
                    <a:pt x="641731" y="0"/>
                  </a:lnTo>
                  <a:lnTo>
                    <a:pt x="639660" y="2032"/>
                  </a:lnTo>
                  <a:lnTo>
                    <a:pt x="639660" y="6985"/>
                  </a:lnTo>
                  <a:lnTo>
                    <a:pt x="641731" y="9144"/>
                  </a:lnTo>
                  <a:lnTo>
                    <a:pt x="646836" y="9144"/>
                  </a:lnTo>
                  <a:lnTo>
                    <a:pt x="648893" y="6985"/>
                  </a:lnTo>
                  <a:lnTo>
                    <a:pt x="648893" y="2032"/>
                  </a:lnTo>
                  <a:close/>
                </a:path>
                <a:path w="1201420" h="9525">
                  <a:moveTo>
                    <a:pt x="677976" y="2032"/>
                  </a:moveTo>
                  <a:lnTo>
                    <a:pt x="675906" y="0"/>
                  </a:lnTo>
                  <a:lnTo>
                    <a:pt x="670801" y="0"/>
                  </a:lnTo>
                  <a:lnTo>
                    <a:pt x="668731" y="2032"/>
                  </a:lnTo>
                  <a:lnTo>
                    <a:pt x="668731" y="6985"/>
                  </a:lnTo>
                  <a:lnTo>
                    <a:pt x="670801" y="9144"/>
                  </a:lnTo>
                  <a:lnTo>
                    <a:pt x="675906" y="9144"/>
                  </a:lnTo>
                  <a:lnTo>
                    <a:pt x="677976" y="6985"/>
                  </a:lnTo>
                  <a:lnTo>
                    <a:pt x="677976" y="2032"/>
                  </a:lnTo>
                  <a:close/>
                </a:path>
                <a:path w="1201420" h="9525">
                  <a:moveTo>
                    <a:pt x="707047" y="2032"/>
                  </a:moveTo>
                  <a:lnTo>
                    <a:pt x="704977" y="0"/>
                  </a:lnTo>
                  <a:lnTo>
                    <a:pt x="699871" y="0"/>
                  </a:lnTo>
                  <a:lnTo>
                    <a:pt x="697801" y="2032"/>
                  </a:lnTo>
                  <a:lnTo>
                    <a:pt x="697801" y="6985"/>
                  </a:lnTo>
                  <a:lnTo>
                    <a:pt x="699871" y="9144"/>
                  </a:lnTo>
                  <a:lnTo>
                    <a:pt x="704977" y="9144"/>
                  </a:lnTo>
                  <a:lnTo>
                    <a:pt x="707047" y="6985"/>
                  </a:lnTo>
                  <a:lnTo>
                    <a:pt x="707047" y="2032"/>
                  </a:lnTo>
                  <a:close/>
                </a:path>
                <a:path w="1201420" h="9525">
                  <a:moveTo>
                    <a:pt x="736117" y="2032"/>
                  </a:moveTo>
                  <a:lnTo>
                    <a:pt x="734047" y="0"/>
                  </a:lnTo>
                  <a:lnTo>
                    <a:pt x="728941" y="0"/>
                  </a:lnTo>
                  <a:lnTo>
                    <a:pt x="726884" y="2032"/>
                  </a:lnTo>
                  <a:lnTo>
                    <a:pt x="726884" y="6985"/>
                  </a:lnTo>
                  <a:lnTo>
                    <a:pt x="728941" y="9144"/>
                  </a:lnTo>
                  <a:lnTo>
                    <a:pt x="734047" y="9144"/>
                  </a:lnTo>
                  <a:lnTo>
                    <a:pt x="736117" y="6985"/>
                  </a:lnTo>
                  <a:lnTo>
                    <a:pt x="736117" y="2032"/>
                  </a:lnTo>
                  <a:close/>
                </a:path>
                <a:path w="1201420" h="9525">
                  <a:moveTo>
                    <a:pt x="765200" y="2032"/>
                  </a:moveTo>
                  <a:lnTo>
                    <a:pt x="763130" y="0"/>
                  </a:lnTo>
                  <a:lnTo>
                    <a:pt x="758024" y="0"/>
                  </a:lnTo>
                  <a:lnTo>
                    <a:pt x="755954" y="2032"/>
                  </a:lnTo>
                  <a:lnTo>
                    <a:pt x="755954" y="6985"/>
                  </a:lnTo>
                  <a:lnTo>
                    <a:pt x="758024" y="9144"/>
                  </a:lnTo>
                  <a:lnTo>
                    <a:pt x="763130" y="9144"/>
                  </a:lnTo>
                  <a:lnTo>
                    <a:pt x="765200" y="6985"/>
                  </a:lnTo>
                  <a:lnTo>
                    <a:pt x="765200" y="2032"/>
                  </a:lnTo>
                  <a:close/>
                </a:path>
                <a:path w="1201420" h="9525">
                  <a:moveTo>
                    <a:pt x="794270" y="2032"/>
                  </a:moveTo>
                  <a:lnTo>
                    <a:pt x="792213" y="0"/>
                  </a:lnTo>
                  <a:lnTo>
                    <a:pt x="787095" y="0"/>
                  </a:lnTo>
                  <a:lnTo>
                    <a:pt x="785037" y="2032"/>
                  </a:lnTo>
                  <a:lnTo>
                    <a:pt x="785037" y="6985"/>
                  </a:lnTo>
                  <a:lnTo>
                    <a:pt x="787095" y="9144"/>
                  </a:lnTo>
                  <a:lnTo>
                    <a:pt x="792213" y="9144"/>
                  </a:lnTo>
                  <a:lnTo>
                    <a:pt x="794270" y="6985"/>
                  </a:lnTo>
                  <a:lnTo>
                    <a:pt x="794270" y="2032"/>
                  </a:lnTo>
                  <a:close/>
                </a:path>
                <a:path w="1201420" h="9525">
                  <a:moveTo>
                    <a:pt x="823353" y="2032"/>
                  </a:moveTo>
                  <a:lnTo>
                    <a:pt x="821283" y="0"/>
                  </a:lnTo>
                  <a:lnTo>
                    <a:pt x="816178" y="0"/>
                  </a:lnTo>
                  <a:lnTo>
                    <a:pt x="814108" y="2032"/>
                  </a:lnTo>
                  <a:lnTo>
                    <a:pt x="814108" y="6985"/>
                  </a:lnTo>
                  <a:lnTo>
                    <a:pt x="816178" y="9144"/>
                  </a:lnTo>
                  <a:lnTo>
                    <a:pt x="821283" y="9144"/>
                  </a:lnTo>
                  <a:lnTo>
                    <a:pt x="823353" y="6985"/>
                  </a:lnTo>
                  <a:lnTo>
                    <a:pt x="823353" y="2032"/>
                  </a:lnTo>
                  <a:close/>
                </a:path>
                <a:path w="1201420" h="9525">
                  <a:moveTo>
                    <a:pt x="852424" y="2032"/>
                  </a:moveTo>
                  <a:lnTo>
                    <a:pt x="850353" y="0"/>
                  </a:lnTo>
                  <a:lnTo>
                    <a:pt x="845248" y="0"/>
                  </a:lnTo>
                  <a:lnTo>
                    <a:pt x="843178" y="2032"/>
                  </a:lnTo>
                  <a:lnTo>
                    <a:pt x="843178" y="6985"/>
                  </a:lnTo>
                  <a:lnTo>
                    <a:pt x="845248" y="9144"/>
                  </a:lnTo>
                  <a:lnTo>
                    <a:pt x="850353" y="9144"/>
                  </a:lnTo>
                  <a:lnTo>
                    <a:pt x="852424" y="6985"/>
                  </a:lnTo>
                  <a:lnTo>
                    <a:pt x="852424" y="2032"/>
                  </a:lnTo>
                  <a:close/>
                </a:path>
                <a:path w="1201420" h="9525">
                  <a:moveTo>
                    <a:pt x="881507" y="2032"/>
                  </a:moveTo>
                  <a:lnTo>
                    <a:pt x="879436" y="0"/>
                  </a:lnTo>
                  <a:lnTo>
                    <a:pt x="874331" y="0"/>
                  </a:lnTo>
                  <a:lnTo>
                    <a:pt x="872261" y="2032"/>
                  </a:lnTo>
                  <a:lnTo>
                    <a:pt x="872261" y="6985"/>
                  </a:lnTo>
                  <a:lnTo>
                    <a:pt x="874331" y="9144"/>
                  </a:lnTo>
                  <a:lnTo>
                    <a:pt x="879436" y="9144"/>
                  </a:lnTo>
                  <a:lnTo>
                    <a:pt x="881507" y="6985"/>
                  </a:lnTo>
                  <a:lnTo>
                    <a:pt x="881507" y="2032"/>
                  </a:lnTo>
                  <a:close/>
                </a:path>
                <a:path w="1201420" h="9525">
                  <a:moveTo>
                    <a:pt x="910577" y="2032"/>
                  </a:moveTo>
                  <a:lnTo>
                    <a:pt x="908507" y="0"/>
                  </a:lnTo>
                  <a:lnTo>
                    <a:pt x="903401" y="0"/>
                  </a:lnTo>
                  <a:lnTo>
                    <a:pt x="901331" y="2032"/>
                  </a:lnTo>
                  <a:lnTo>
                    <a:pt x="901331" y="6985"/>
                  </a:lnTo>
                  <a:lnTo>
                    <a:pt x="903401" y="9144"/>
                  </a:lnTo>
                  <a:lnTo>
                    <a:pt x="908507" y="9144"/>
                  </a:lnTo>
                  <a:lnTo>
                    <a:pt x="910577" y="6985"/>
                  </a:lnTo>
                  <a:lnTo>
                    <a:pt x="910577" y="2032"/>
                  </a:lnTo>
                  <a:close/>
                </a:path>
                <a:path w="1201420" h="9525">
                  <a:moveTo>
                    <a:pt x="939647" y="2032"/>
                  </a:moveTo>
                  <a:lnTo>
                    <a:pt x="937577" y="0"/>
                  </a:lnTo>
                  <a:lnTo>
                    <a:pt x="932472" y="0"/>
                  </a:lnTo>
                  <a:lnTo>
                    <a:pt x="930402" y="2032"/>
                  </a:lnTo>
                  <a:lnTo>
                    <a:pt x="930402" y="6985"/>
                  </a:lnTo>
                  <a:lnTo>
                    <a:pt x="932472" y="9144"/>
                  </a:lnTo>
                  <a:lnTo>
                    <a:pt x="937577" y="9144"/>
                  </a:lnTo>
                  <a:lnTo>
                    <a:pt x="939647" y="6985"/>
                  </a:lnTo>
                  <a:lnTo>
                    <a:pt x="939647" y="2032"/>
                  </a:lnTo>
                  <a:close/>
                </a:path>
                <a:path w="1201420" h="9525">
                  <a:moveTo>
                    <a:pt x="968730" y="2032"/>
                  </a:moveTo>
                  <a:lnTo>
                    <a:pt x="966660" y="0"/>
                  </a:lnTo>
                  <a:lnTo>
                    <a:pt x="961555" y="0"/>
                  </a:lnTo>
                  <a:lnTo>
                    <a:pt x="959485" y="2032"/>
                  </a:lnTo>
                  <a:lnTo>
                    <a:pt x="959485" y="6985"/>
                  </a:lnTo>
                  <a:lnTo>
                    <a:pt x="961555" y="9144"/>
                  </a:lnTo>
                  <a:lnTo>
                    <a:pt x="966660" y="9144"/>
                  </a:lnTo>
                  <a:lnTo>
                    <a:pt x="968730" y="6985"/>
                  </a:lnTo>
                  <a:lnTo>
                    <a:pt x="968730" y="2032"/>
                  </a:lnTo>
                  <a:close/>
                </a:path>
                <a:path w="1201420" h="9525">
                  <a:moveTo>
                    <a:pt x="997800" y="2032"/>
                  </a:moveTo>
                  <a:lnTo>
                    <a:pt x="995730" y="0"/>
                  </a:lnTo>
                  <a:lnTo>
                    <a:pt x="990625" y="0"/>
                  </a:lnTo>
                  <a:lnTo>
                    <a:pt x="988555" y="2032"/>
                  </a:lnTo>
                  <a:lnTo>
                    <a:pt x="988555" y="6985"/>
                  </a:lnTo>
                  <a:lnTo>
                    <a:pt x="990625" y="9144"/>
                  </a:lnTo>
                  <a:lnTo>
                    <a:pt x="995730" y="9144"/>
                  </a:lnTo>
                  <a:lnTo>
                    <a:pt x="997800" y="6985"/>
                  </a:lnTo>
                  <a:lnTo>
                    <a:pt x="997800" y="2032"/>
                  </a:lnTo>
                  <a:close/>
                </a:path>
                <a:path w="1201420" h="9525">
                  <a:moveTo>
                    <a:pt x="1026883" y="2032"/>
                  </a:moveTo>
                  <a:lnTo>
                    <a:pt x="1024813" y="0"/>
                  </a:lnTo>
                  <a:lnTo>
                    <a:pt x="1019708" y="0"/>
                  </a:lnTo>
                  <a:lnTo>
                    <a:pt x="1017638" y="2032"/>
                  </a:lnTo>
                  <a:lnTo>
                    <a:pt x="1017638" y="6985"/>
                  </a:lnTo>
                  <a:lnTo>
                    <a:pt x="1019708" y="9144"/>
                  </a:lnTo>
                  <a:lnTo>
                    <a:pt x="1024813" y="9144"/>
                  </a:lnTo>
                  <a:lnTo>
                    <a:pt x="1026883" y="6985"/>
                  </a:lnTo>
                  <a:lnTo>
                    <a:pt x="1026883" y="2032"/>
                  </a:lnTo>
                  <a:close/>
                </a:path>
                <a:path w="1201420" h="9525">
                  <a:moveTo>
                    <a:pt x="1055941" y="2032"/>
                  </a:moveTo>
                  <a:lnTo>
                    <a:pt x="1053909" y="0"/>
                  </a:lnTo>
                  <a:lnTo>
                    <a:pt x="1048829" y="0"/>
                  </a:lnTo>
                  <a:lnTo>
                    <a:pt x="1046670" y="2032"/>
                  </a:lnTo>
                  <a:lnTo>
                    <a:pt x="1046670" y="6985"/>
                  </a:lnTo>
                  <a:lnTo>
                    <a:pt x="1048829" y="9144"/>
                  </a:lnTo>
                  <a:lnTo>
                    <a:pt x="1053909" y="9144"/>
                  </a:lnTo>
                  <a:lnTo>
                    <a:pt x="1055941" y="6985"/>
                  </a:lnTo>
                  <a:lnTo>
                    <a:pt x="1055941" y="2032"/>
                  </a:lnTo>
                  <a:close/>
                </a:path>
                <a:path w="1201420" h="9525">
                  <a:moveTo>
                    <a:pt x="1085024" y="2032"/>
                  </a:moveTo>
                  <a:lnTo>
                    <a:pt x="1082992" y="0"/>
                  </a:lnTo>
                  <a:lnTo>
                    <a:pt x="1077912" y="0"/>
                  </a:lnTo>
                  <a:lnTo>
                    <a:pt x="1075753" y="2032"/>
                  </a:lnTo>
                  <a:lnTo>
                    <a:pt x="1075753" y="6985"/>
                  </a:lnTo>
                  <a:lnTo>
                    <a:pt x="1077912" y="9144"/>
                  </a:lnTo>
                  <a:lnTo>
                    <a:pt x="1082992" y="9144"/>
                  </a:lnTo>
                  <a:lnTo>
                    <a:pt x="1085024" y="6985"/>
                  </a:lnTo>
                  <a:lnTo>
                    <a:pt x="1085024" y="2032"/>
                  </a:lnTo>
                  <a:close/>
                </a:path>
                <a:path w="1201420" h="9525">
                  <a:moveTo>
                    <a:pt x="1114107" y="2032"/>
                  </a:moveTo>
                  <a:lnTo>
                    <a:pt x="1112075" y="0"/>
                  </a:lnTo>
                  <a:lnTo>
                    <a:pt x="1106868" y="0"/>
                  </a:lnTo>
                  <a:lnTo>
                    <a:pt x="1104836" y="2032"/>
                  </a:lnTo>
                  <a:lnTo>
                    <a:pt x="1104836" y="6985"/>
                  </a:lnTo>
                  <a:lnTo>
                    <a:pt x="1106868" y="9144"/>
                  </a:lnTo>
                  <a:lnTo>
                    <a:pt x="1112075" y="9144"/>
                  </a:lnTo>
                  <a:lnTo>
                    <a:pt x="1114107" y="6985"/>
                  </a:lnTo>
                  <a:lnTo>
                    <a:pt x="1114107" y="2032"/>
                  </a:lnTo>
                  <a:close/>
                </a:path>
                <a:path w="1201420" h="9525">
                  <a:moveTo>
                    <a:pt x="1143190" y="2032"/>
                  </a:moveTo>
                  <a:lnTo>
                    <a:pt x="1141158" y="0"/>
                  </a:lnTo>
                  <a:lnTo>
                    <a:pt x="1135951" y="0"/>
                  </a:lnTo>
                  <a:lnTo>
                    <a:pt x="1133919" y="2032"/>
                  </a:lnTo>
                  <a:lnTo>
                    <a:pt x="1133919" y="6985"/>
                  </a:lnTo>
                  <a:lnTo>
                    <a:pt x="1135951" y="9144"/>
                  </a:lnTo>
                  <a:lnTo>
                    <a:pt x="1141158" y="9144"/>
                  </a:lnTo>
                  <a:lnTo>
                    <a:pt x="1143190" y="6985"/>
                  </a:lnTo>
                  <a:lnTo>
                    <a:pt x="1143190" y="2032"/>
                  </a:lnTo>
                  <a:close/>
                </a:path>
                <a:path w="1201420" h="9525">
                  <a:moveTo>
                    <a:pt x="1172273" y="2032"/>
                  </a:moveTo>
                  <a:lnTo>
                    <a:pt x="1170241" y="0"/>
                  </a:lnTo>
                  <a:lnTo>
                    <a:pt x="1165034" y="0"/>
                  </a:lnTo>
                  <a:lnTo>
                    <a:pt x="1163002" y="2032"/>
                  </a:lnTo>
                  <a:lnTo>
                    <a:pt x="1163002" y="6985"/>
                  </a:lnTo>
                  <a:lnTo>
                    <a:pt x="1165034" y="9144"/>
                  </a:lnTo>
                  <a:lnTo>
                    <a:pt x="1170241" y="9144"/>
                  </a:lnTo>
                  <a:lnTo>
                    <a:pt x="1172273" y="6985"/>
                  </a:lnTo>
                  <a:lnTo>
                    <a:pt x="1172273" y="2032"/>
                  </a:lnTo>
                  <a:close/>
                </a:path>
                <a:path w="1201420" h="9525">
                  <a:moveTo>
                    <a:pt x="1201356" y="2032"/>
                  </a:moveTo>
                  <a:lnTo>
                    <a:pt x="1199197" y="0"/>
                  </a:lnTo>
                  <a:lnTo>
                    <a:pt x="1194117" y="0"/>
                  </a:lnTo>
                  <a:lnTo>
                    <a:pt x="1192085" y="2032"/>
                  </a:lnTo>
                  <a:lnTo>
                    <a:pt x="1192085" y="6985"/>
                  </a:lnTo>
                  <a:lnTo>
                    <a:pt x="1194117" y="9144"/>
                  </a:lnTo>
                  <a:lnTo>
                    <a:pt x="1199197" y="9144"/>
                  </a:lnTo>
                  <a:lnTo>
                    <a:pt x="1201356" y="6985"/>
                  </a:lnTo>
                  <a:lnTo>
                    <a:pt x="1201356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itolo 22"/>
          <p:cNvSpPr>
            <a:spLocks noGrp="1"/>
          </p:cNvSpPr>
          <p:nvPr>
            <p:ph type="ctrTitle"/>
          </p:nvPr>
        </p:nvSpPr>
        <p:spPr>
          <a:xfrm>
            <a:off x="191953" y="1219200"/>
            <a:ext cx="8723447" cy="5170646"/>
          </a:xfrm>
        </p:spPr>
        <p:txBody>
          <a:bodyPr/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 ORGANIZZATIVI</a:t>
            </a:r>
            <a:b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 e riorganizzazione: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analizzare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processi organizzativi che possono aver contribuito all'aggressione per proporre modifiche e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miglioramenti</a:t>
            </a:r>
            <a:b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 e dinamiche di gruppo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lavorare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migliorare le dinamiche comunicative e di gruppo all'interno dell'azienda, riducendo i conflitti e il disagio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lavorativo</a:t>
            </a:r>
            <a:b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Promozione del benessere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 per accrescere la consapevolezza dei lavoratori sul benessere psicosociale, incoraggiando l'adozione di comportamenti assertivi e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professionali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89407"/>
            <a:ext cx="8983980" cy="774700"/>
          </a:xfrm>
          <a:custGeom>
            <a:avLst/>
            <a:gdLst/>
            <a:ahLst/>
            <a:cxnLst/>
            <a:rect l="l" t="t" r="r" b="b"/>
            <a:pathLst>
              <a:path w="8983980" h="774700">
                <a:moveTo>
                  <a:pt x="8983980" y="0"/>
                </a:moveTo>
                <a:lnTo>
                  <a:pt x="0" y="0"/>
                </a:lnTo>
                <a:lnTo>
                  <a:pt x="0" y="774268"/>
                </a:lnTo>
                <a:lnTo>
                  <a:pt x="8983980" y="774268"/>
                </a:lnTo>
                <a:lnTo>
                  <a:pt x="8983980" y="0"/>
                </a:lnTo>
                <a:close/>
              </a:path>
            </a:pathLst>
          </a:custGeom>
          <a:solidFill>
            <a:srgbClr val="2E5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" y="189407"/>
            <a:ext cx="8996680" cy="774700"/>
          </a:xfrm>
          <a:prstGeom prst="rect">
            <a:avLst/>
          </a:prstGeom>
          <a:ln w="25400">
            <a:solidFill>
              <a:srgbClr val="30528F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R="3810" algn="r">
              <a:lnSpc>
                <a:spcPct val="100000"/>
              </a:lnSpc>
              <a:spcBef>
                <a:spcPts val="135"/>
              </a:spcBef>
            </a:pPr>
            <a:r>
              <a:rPr sz="2400" spc="-85" dirty="0">
                <a:solidFill>
                  <a:srgbClr val="FFFFFF"/>
                </a:solidFill>
                <a:latin typeface="Arial Black"/>
                <a:cs typeface="Arial Black"/>
              </a:rPr>
              <a:t>Dipartimento</a:t>
            </a:r>
            <a:r>
              <a:rPr sz="24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 Black"/>
                <a:cs typeface="Arial Black"/>
              </a:rPr>
              <a:t>di</a:t>
            </a:r>
            <a:r>
              <a:rPr sz="24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Prevenzione</a:t>
            </a:r>
            <a:endParaRPr sz="2400">
              <a:latin typeface="Arial Black"/>
              <a:cs typeface="Arial Black"/>
            </a:endParaRPr>
          </a:p>
          <a:p>
            <a:pPr algn="r">
              <a:lnSpc>
                <a:spcPct val="100000"/>
              </a:lnSpc>
            </a:pP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Spisal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3583" y="246701"/>
            <a:ext cx="1212215" cy="569595"/>
            <a:chOff x="223583" y="246701"/>
            <a:chExt cx="1212215" cy="569595"/>
          </a:xfrm>
        </p:grpSpPr>
        <p:sp>
          <p:nvSpPr>
            <p:cNvPr id="5" name="object 5"/>
            <p:cNvSpPr/>
            <p:nvPr/>
          </p:nvSpPr>
          <p:spPr>
            <a:xfrm>
              <a:off x="734009" y="410844"/>
              <a:ext cx="702310" cy="288290"/>
            </a:xfrm>
            <a:custGeom>
              <a:avLst/>
              <a:gdLst/>
              <a:ahLst/>
              <a:cxnLst/>
              <a:rect l="l" t="t" r="r" b="b"/>
              <a:pathLst>
                <a:path w="702310" h="288290">
                  <a:moveTo>
                    <a:pt x="131191" y="3810"/>
                  </a:moveTo>
                  <a:lnTo>
                    <a:pt x="93484" y="3810"/>
                  </a:lnTo>
                  <a:lnTo>
                    <a:pt x="93484" y="207899"/>
                  </a:lnTo>
                  <a:lnTo>
                    <a:pt x="93129" y="220345"/>
                  </a:lnTo>
                  <a:lnTo>
                    <a:pt x="87947" y="244094"/>
                  </a:lnTo>
                  <a:lnTo>
                    <a:pt x="65773" y="252730"/>
                  </a:lnTo>
                  <a:lnTo>
                    <a:pt x="58064" y="252095"/>
                  </a:lnTo>
                  <a:lnTo>
                    <a:pt x="40805" y="236474"/>
                  </a:lnTo>
                  <a:lnTo>
                    <a:pt x="38036" y="216281"/>
                  </a:lnTo>
                  <a:lnTo>
                    <a:pt x="37680" y="202438"/>
                  </a:lnTo>
                  <a:lnTo>
                    <a:pt x="37680" y="3810"/>
                  </a:lnTo>
                  <a:lnTo>
                    <a:pt x="0" y="3810"/>
                  </a:lnTo>
                  <a:lnTo>
                    <a:pt x="0" y="202438"/>
                  </a:lnTo>
                  <a:lnTo>
                    <a:pt x="673" y="223520"/>
                  </a:lnTo>
                  <a:lnTo>
                    <a:pt x="6121" y="254635"/>
                  </a:lnTo>
                  <a:lnTo>
                    <a:pt x="20167" y="274955"/>
                  </a:lnTo>
                  <a:lnTo>
                    <a:pt x="47231" y="286766"/>
                  </a:lnTo>
                  <a:lnTo>
                    <a:pt x="65036" y="288290"/>
                  </a:lnTo>
                  <a:lnTo>
                    <a:pt x="81368" y="287147"/>
                  </a:lnTo>
                  <a:lnTo>
                    <a:pt x="107340" y="277876"/>
                  </a:lnTo>
                  <a:lnTo>
                    <a:pt x="123190" y="259969"/>
                  </a:lnTo>
                  <a:lnTo>
                    <a:pt x="130302" y="228854"/>
                  </a:lnTo>
                  <a:lnTo>
                    <a:pt x="131191" y="207899"/>
                  </a:lnTo>
                  <a:lnTo>
                    <a:pt x="131191" y="3810"/>
                  </a:lnTo>
                  <a:close/>
                </a:path>
                <a:path w="702310" h="288290">
                  <a:moveTo>
                    <a:pt x="275285" y="252095"/>
                  </a:moveTo>
                  <a:lnTo>
                    <a:pt x="212471" y="252095"/>
                  </a:lnTo>
                  <a:lnTo>
                    <a:pt x="212471" y="4445"/>
                  </a:lnTo>
                  <a:lnTo>
                    <a:pt x="174028" y="4445"/>
                  </a:lnTo>
                  <a:lnTo>
                    <a:pt x="174028" y="252095"/>
                  </a:lnTo>
                  <a:lnTo>
                    <a:pt x="174028" y="285115"/>
                  </a:lnTo>
                  <a:lnTo>
                    <a:pt x="275285" y="285115"/>
                  </a:lnTo>
                  <a:lnTo>
                    <a:pt x="275285" y="252095"/>
                  </a:lnTo>
                  <a:close/>
                </a:path>
                <a:path w="702310" h="288290">
                  <a:moveTo>
                    <a:pt x="411264" y="213995"/>
                  </a:moveTo>
                  <a:lnTo>
                    <a:pt x="402767" y="173482"/>
                  </a:lnTo>
                  <a:lnTo>
                    <a:pt x="370801" y="132842"/>
                  </a:lnTo>
                  <a:lnTo>
                    <a:pt x="359219" y="121285"/>
                  </a:lnTo>
                  <a:lnTo>
                    <a:pt x="350012" y="111379"/>
                  </a:lnTo>
                  <a:lnTo>
                    <a:pt x="338455" y="96901"/>
                  </a:lnTo>
                  <a:lnTo>
                    <a:pt x="332041" y="78613"/>
                  </a:lnTo>
                  <a:lnTo>
                    <a:pt x="331622" y="71501"/>
                  </a:lnTo>
                  <a:lnTo>
                    <a:pt x="332219" y="63627"/>
                  </a:lnTo>
                  <a:lnTo>
                    <a:pt x="341223" y="44831"/>
                  </a:lnTo>
                  <a:lnTo>
                    <a:pt x="358762" y="34925"/>
                  </a:lnTo>
                  <a:lnTo>
                    <a:pt x="365988" y="34290"/>
                  </a:lnTo>
                  <a:lnTo>
                    <a:pt x="373227" y="35052"/>
                  </a:lnTo>
                  <a:lnTo>
                    <a:pt x="380911" y="37338"/>
                  </a:lnTo>
                  <a:lnTo>
                    <a:pt x="389026" y="41148"/>
                  </a:lnTo>
                  <a:lnTo>
                    <a:pt x="397586" y="46609"/>
                  </a:lnTo>
                  <a:lnTo>
                    <a:pt x="397586" y="9652"/>
                  </a:lnTo>
                  <a:lnTo>
                    <a:pt x="388137" y="5461"/>
                  </a:lnTo>
                  <a:lnTo>
                    <a:pt x="378460" y="2413"/>
                  </a:lnTo>
                  <a:lnTo>
                    <a:pt x="368554" y="635"/>
                  </a:lnTo>
                  <a:lnTo>
                    <a:pt x="358419" y="0"/>
                  </a:lnTo>
                  <a:lnTo>
                    <a:pt x="344373" y="1270"/>
                  </a:lnTo>
                  <a:lnTo>
                    <a:pt x="320814" y="11049"/>
                  </a:lnTo>
                  <a:lnTo>
                    <a:pt x="303695" y="29972"/>
                  </a:lnTo>
                  <a:lnTo>
                    <a:pt x="295008" y="56134"/>
                  </a:lnTo>
                  <a:lnTo>
                    <a:pt x="293928" y="71755"/>
                  </a:lnTo>
                  <a:lnTo>
                    <a:pt x="294474" y="83439"/>
                  </a:lnTo>
                  <a:lnTo>
                    <a:pt x="298907" y="103632"/>
                  </a:lnTo>
                  <a:lnTo>
                    <a:pt x="308660" y="121031"/>
                  </a:lnTo>
                  <a:lnTo>
                    <a:pt x="322135" y="136906"/>
                  </a:lnTo>
                  <a:lnTo>
                    <a:pt x="349859" y="165227"/>
                  </a:lnTo>
                  <a:lnTo>
                    <a:pt x="362521" y="180340"/>
                  </a:lnTo>
                  <a:lnTo>
                    <a:pt x="371856" y="199517"/>
                  </a:lnTo>
                  <a:lnTo>
                    <a:pt x="373570" y="213995"/>
                  </a:lnTo>
                  <a:lnTo>
                    <a:pt x="373011" y="222377"/>
                  </a:lnTo>
                  <a:lnTo>
                    <a:pt x="364693" y="241935"/>
                  </a:lnTo>
                  <a:lnTo>
                    <a:pt x="347535" y="251587"/>
                  </a:lnTo>
                  <a:lnTo>
                    <a:pt x="340118" y="252222"/>
                  </a:lnTo>
                  <a:lnTo>
                    <a:pt x="331482" y="251333"/>
                  </a:lnTo>
                  <a:lnTo>
                    <a:pt x="322376" y="248539"/>
                  </a:lnTo>
                  <a:lnTo>
                    <a:pt x="312813" y="243967"/>
                  </a:lnTo>
                  <a:lnTo>
                    <a:pt x="302793" y="237490"/>
                  </a:lnTo>
                  <a:lnTo>
                    <a:pt x="302793" y="274955"/>
                  </a:lnTo>
                  <a:lnTo>
                    <a:pt x="311924" y="280797"/>
                  </a:lnTo>
                  <a:lnTo>
                    <a:pt x="321957" y="284988"/>
                  </a:lnTo>
                  <a:lnTo>
                    <a:pt x="332892" y="287401"/>
                  </a:lnTo>
                  <a:lnTo>
                    <a:pt x="344741" y="288290"/>
                  </a:lnTo>
                  <a:lnTo>
                    <a:pt x="358673" y="287020"/>
                  </a:lnTo>
                  <a:lnTo>
                    <a:pt x="382612" y="276733"/>
                  </a:lnTo>
                  <a:lnTo>
                    <a:pt x="400761" y="256413"/>
                  </a:lnTo>
                  <a:lnTo>
                    <a:pt x="410095" y="229616"/>
                  </a:lnTo>
                  <a:lnTo>
                    <a:pt x="411264" y="213995"/>
                  </a:lnTo>
                  <a:close/>
                </a:path>
                <a:path w="702310" h="288290">
                  <a:moveTo>
                    <a:pt x="551357" y="213995"/>
                  </a:moveTo>
                  <a:lnTo>
                    <a:pt x="537641" y="164465"/>
                  </a:lnTo>
                  <a:lnTo>
                    <a:pt x="499262" y="121158"/>
                  </a:lnTo>
                  <a:lnTo>
                    <a:pt x="490042" y="111379"/>
                  </a:lnTo>
                  <a:lnTo>
                    <a:pt x="478497" y="96901"/>
                  </a:lnTo>
                  <a:lnTo>
                    <a:pt x="472084" y="78613"/>
                  </a:lnTo>
                  <a:lnTo>
                    <a:pt x="471652" y="71501"/>
                  </a:lnTo>
                  <a:lnTo>
                    <a:pt x="472262" y="63627"/>
                  </a:lnTo>
                  <a:lnTo>
                    <a:pt x="481266" y="44831"/>
                  </a:lnTo>
                  <a:lnTo>
                    <a:pt x="498792" y="34925"/>
                  </a:lnTo>
                  <a:lnTo>
                    <a:pt x="506031" y="34290"/>
                  </a:lnTo>
                  <a:lnTo>
                    <a:pt x="513270" y="35052"/>
                  </a:lnTo>
                  <a:lnTo>
                    <a:pt x="520941" y="37338"/>
                  </a:lnTo>
                  <a:lnTo>
                    <a:pt x="529069" y="41148"/>
                  </a:lnTo>
                  <a:lnTo>
                    <a:pt x="537641" y="46609"/>
                  </a:lnTo>
                  <a:lnTo>
                    <a:pt x="537641" y="9652"/>
                  </a:lnTo>
                  <a:lnTo>
                    <a:pt x="528180" y="5461"/>
                  </a:lnTo>
                  <a:lnTo>
                    <a:pt x="518502" y="2413"/>
                  </a:lnTo>
                  <a:lnTo>
                    <a:pt x="508596" y="635"/>
                  </a:lnTo>
                  <a:lnTo>
                    <a:pt x="498449" y="0"/>
                  </a:lnTo>
                  <a:lnTo>
                    <a:pt x="471893" y="4953"/>
                  </a:lnTo>
                  <a:lnTo>
                    <a:pt x="451332" y="19558"/>
                  </a:lnTo>
                  <a:lnTo>
                    <a:pt x="438302" y="42164"/>
                  </a:lnTo>
                  <a:lnTo>
                    <a:pt x="433959" y="71755"/>
                  </a:lnTo>
                  <a:lnTo>
                    <a:pt x="434517" y="83439"/>
                  </a:lnTo>
                  <a:lnTo>
                    <a:pt x="438950" y="103632"/>
                  </a:lnTo>
                  <a:lnTo>
                    <a:pt x="448703" y="121031"/>
                  </a:lnTo>
                  <a:lnTo>
                    <a:pt x="462178" y="136906"/>
                  </a:lnTo>
                  <a:lnTo>
                    <a:pt x="489902" y="165227"/>
                  </a:lnTo>
                  <a:lnTo>
                    <a:pt x="502564" y="180340"/>
                  </a:lnTo>
                  <a:lnTo>
                    <a:pt x="511886" y="199517"/>
                  </a:lnTo>
                  <a:lnTo>
                    <a:pt x="513600" y="213995"/>
                  </a:lnTo>
                  <a:lnTo>
                    <a:pt x="513041" y="222377"/>
                  </a:lnTo>
                  <a:lnTo>
                    <a:pt x="504736" y="241935"/>
                  </a:lnTo>
                  <a:lnTo>
                    <a:pt x="487578" y="251587"/>
                  </a:lnTo>
                  <a:lnTo>
                    <a:pt x="480161" y="252222"/>
                  </a:lnTo>
                  <a:lnTo>
                    <a:pt x="471512" y="251333"/>
                  </a:lnTo>
                  <a:lnTo>
                    <a:pt x="462419" y="248539"/>
                  </a:lnTo>
                  <a:lnTo>
                    <a:pt x="452856" y="243967"/>
                  </a:lnTo>
                  <a:lnTo>
                    <a:pt x="442836" y="237490"/>
                  </a:lnTo>
                  <a:lnTo>
                    <a:pt x="442836" y="274955"/>
                  </a:lnTo>
                  <a:lnTo>
                    <a:pt x="451967" y="280797"/>
                  </a:lnTo>
                  <a:lnTo>
                    <a:pt x="462000" y="284988"/>
                  </a:lnTo>
                  <a:lnTo>
                    <a:pt x="472935" y="287401"/>
                  </a:lnTo>
                  <a:lnTo>
                    <a:pt x="484771" y="288290"/>
                  </a:lnTo>
                  <a:lnTo>
                    <a:pt x="498716" y="287020"/>
                  </a:lnTo>
                  <a:lnTo>
                    <a:pt x="522643" y="276733"/>
                  </a:lnTo>
                  <a:lnTo>
                    <a:pt x="540816" y="256413"/>
                  </a:lnTo>
                  <a:lnTo>
                    <a:pt x="550087" y="229616"/>
                  </a:lnTo>
                  <a:lnTo>
                    <a:pt x="551357" y="213995"/>
                  </a:lnTo>
                  <a:close/>
                </a:path>
                <a:path w="702310" h="288290">
                  <a:moveTo>
                    <a:pt x="701725" y="205613"/>
                  </a:moveTo>
                  <a:lnTo>
                    <a:pt x="701217" y="191262"/>
                  </a:lnTo>
                  <a:lnTo>
                    <a:pt x="697407" y="168783"/>
                  </a:lnTo>
                  <a:lnTo>
                    <a:pt x="683437" y="148336"/>
                  </a:lnTo>
                  <a:lnTo>
                    <a:pt x="666546" y="139827"/>
                  </a:lnTo>
                  <a:lnTo>
                    <a:pt x="675055" y="135763"/>
                  </a:lnTo>
                  <a:lnTo>
                    <a:pt x="691565" y="118491"/>
                  </a:lnTo>
                  <a:lnTo>
                    <a:pt x="696518" y="100330"/>
                  </a:lnTo>
                  <a:lnTo>
                    <a:pt x="698169" y="73406"/>
                  </a:lnTo>
                  <a:lnTo>
                    <a:pt x="697280" y="55626"/>
                  </a:lnTo>
                  <a:lnTo>
                    <a:pt x="690041" y="27940"/>
                  </a:lnTo>
                  <a:lnTo>
                    <a:pt x="675436" y="10287"/>
                  </a:lnTo>
                  <a:lnTo>
                    <a:pt x="652576" y="1524"/>
                  </a:lnTo>
                  <a:lnTo>
                    <a:pt x="637971" y="381"/>
                  </a:lnTo>
                  <a:lnTo>
                    <a:pt x="617905" y="2667"/>
                  </a:lnTo>
                  <a:lnTo>
                    <a:pt x="598347" y="13208"/>
                  </a:lnTo>
                  <a:lnTo>
                    <a:pt x="586282" y="33147"/>
                  </a:lnTo>
                  <a:lnTo>
                    <a:pt x="581964" y="54356"/>
                  </a:lnTo>
                  <a:lnTo>
                    <a:pt x="581202" y="71755"/>
                  </a:lnTo>
                  <a:lnTo>
                    <a:pt x="581202" y="79248"/>
                  </a:lnTo>
                  <a:lnTo>
                    <a:pt x="617778" y="79248"/>
                  </a:lnTo>
                  <a:lnTo>
                    <a:pt x="617651" y="70612"/>
                  </a:lnTo>
                  <a:lnTo>
                    <a:pt x="619048" y="54356"/>
                  </a:lnTo>
                  <a:lnTo>
                    <a:pt x="623112" y="42672"/>
                  </a:lnTo>
                  <a:lnTo>
                    <a:pt x="630097" y="35687"/>
                  </a:lnTo>
                  <a:lnTo>
                    <a:pt x="639749" y="33274"/>
                  </a:lnTo>
                  <a:lnTo>
                    <a:pt x="649528" y="36068"/>
                  </a:lnTo>
                  <a:lnTo>
                    <a:pt x="656513" y="44196"/>
                  </a:lnTo>
                  <a:lnTo>
                    <a:pt x="660704" y="57912"/>
                  </a:lnTo>
                  <a:lnTo>
                    <a:pt x="662101" y="76962"/>
                  </a:lnTo>
                  <a:lnTo>
                    <a:pt x="661593" y="89154"/>
                  </a:lnTo>
                  <a:lnTo>
                    <a:pt x="654227" y="112903"/>
                  </a:lnTo>
                  <a:lnTo>
                    <a:pt x="634161" y="121666"/>
                  </a:lnTo>
                  <a:lnTo>
                    <a:pt x="623874" y="122301"/>
                  </a:lnTo>
                  <a:lnTo>
                    <a:pt x="618540" y="122301"/>
                  </a:lnTo>
                  <a:lnTo>
                    <a:pt x="618540" y="155067"/>
                  </a:lnTo>
                  <a:lnTo>
                    <a:pt x="628446" y="154178"/>
                  </a:lnTo>
                  <a:lnTo>
                    <a:pt x="636955" y="154813"/>
                  </a:lnTo>
                  <a:lnTo>
                    <a:pt x="654608" y="165481"/>
                  </a:lnTo>
                  <a:lnTo>
                    <a:pt x="661974" y="190500"/>
                  </a:lnTo>
                  <a:lnTo>
                    <a:pt x="662482" y="202311"/>
                  </a:lnTo>
                  <a:lnTo>
                    <a:pt x="662355" y="209169"/>
                  </a:lnTo>
                  <a:lnTo>
                    <a:pt x="660196" y="231394"/>
                  </a:lnTo>
                  <a:lnTo>
                    <a:pt x="651433" y="250063"/>
                  </a:lnTo>
                  <a:lnTo>
                    <a:pt x="635685" y="254762"/>
                  </a:lnTo>
                  <a:lnTo>
                    <a:pt x="630478" y="254254"/>
                  </a:lnTo>
                  <a:lnTo>
                    <a:pt x="615492" y="241554"/>
                  </a:lnTo>
                  <a:lnTo>
                    <a:pt x="611809" y="223266"/>
                  </a:lnTo>
                  <a:lnTo>
                    <a:pt x="612190" y="214249"/>
                  </a:lnTo>
                  <a:lnTo>
                    <a:pt x="576249" y="214249"/>
                  </a:lnTo>
                  <a:lnTo>
                    <a:pt x="585393" y="264160"/>
                  </a:lnTo>
                  <a:lnTo>
                    <a:pt x="634796" y="288036"/>
                  </a:lnTo>
                  <a:lnTo>
                    <a:pt x="650798" y="286766"/>
                  </a:lnTo>
                  <a:lnTo>
                    <a:pt x="676198" y="276860"/>
                  </a:lnTo>
                  <a:lnTo>
                    <a:pt x="692581" y="256667"/>
                  </a:lnTo>
                  <a:lnTo>
                    <a:pt x="700709" y="225425"/>
                  </a:lnTo>
                  <a:lnTo>
                    <a:pt x="701725" y="205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744" y="422008"/>
              <a:ext cx="376224" cy="3830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9395" y="414273"/>
              <a:ext cx="390525" cy="401955"/>
            </a:xfrm>
            <a:custGeom>
              <a:avLst/>
              <a:gdLst/>
              <a:ahLst/>
              <a:cxnLst/>
              <a:rect l="l" t="t" r="r" b="b"/>
              <a:pathLst>
                <a:path w="390525" h="401955">
                  <a:moveTo>
                    <a:pt x="376643" y="368554"/>
                  </a:moveTo>
                  <a:lnTo>
                    <a:pt x="371817" y="372618"/>
                  </a:lnTo>
                  <a:lnTo>
                    <a:pt x="375513" y="371602"/>
                  </a:lnTo>
                  <a:lnTo>
                    <a:pt x="376643" y="368554"/>
                  </a:lnTo>
                  <a:close/>
                </a:path>
                <a:path w="390525" h="401955">
                  <a:moveTo>
                    <a:pt x="390423" y="508"/>
                  </a:moveTo>
                  <a:lnTo>
                    <a:pt x="0" y="0"/>
                  </a:lnTo>
                  <a:lnTo>
                    <a:pt x="63" y="334518"/>
                  </a:lnTo>
                  <a:lnTo>
                    <a:pt x="393" y="342138"/>
                  </a:lnTo>
                  <a:lnTo>
                    <a:pt x="4813" y="361061"/>
                  </a:lnTo>
                  <a:lnTo>
                    <a:pt x="26492" y="378968"/>
                  </a:lnTo>
                  <a:lnTo>
                    <a:pt x="53721" y="382016"/>
                  </a:lnTo>
                  <a:lnTo>
                    <a:pt x="85293" y="382143"/>
                  </a:lnTo>
                  <a:lnTo>
                    <a:pt x="111823" y="382524"/>
                  </a:lnTo>
                  <a:lnTo>
                    <a:pt x="133832" y="383286"/>
                  </a:lnTo>
                  <a:lnTo>
                    <a:pt x="165823" y="386715"/>
                  </a:lnTo>
                  <a:lnTo>
                    <a:pt x="185813" y="393446"/>
                  </a:lnTo>
                  <a:lnTo>
                    <a:pt x="196265" y="401574"/>
                  </a:lnTo>
                  <a:lnTo>
                    <a:pt x="199224" y="398653"/>
                  </a:lnTo>
                  <a:lnTo>
                    <a:pt x="240690" y="384556"/>
                  </a:lnTo>
                  <a:lnTo>
                    <a:pt x="280822" y="382524"/>
                  </a:lnTo>
                  <a:lnTo>
                    <a:pt x="348310" y="382016"/>
                  </a:lnTo>
                  <a:lnTo>
                    <a:pt x="366001" y="377571"/>
                  </a:lnTo>
                  <a:lnTo>
                    <a:pt x="371817" y="372618"/>
                  </a:lnTo>
                  <a:lnTo>
                    <a:pt x="363207" y="374904"/>
                  </a:lnTo>
                  <a:lnTo>
                    <a:pt x="339242" y="372364"/>
                  </a:lnTo>
                  <a:lnTo>
                    <a:pt x="280339" y="372872"/>
                  </a:lnTo>
                  <a:lnTo>
                    <a:pt x="225234" y="377063"/>
                  </a:lnTo>
                  <a:lnTo>
                    <a:pt x="196265" y="388620"/>
                  </a:lnTo>
                  <a:lnTo>
                    <a:pt x="188277" y="383667"/>
                  </a:lnTo>
                  <a:lnTo>
                    <a:pt x="134378" y="373634"/>
                  </a:lnTo>
                  <a:lnTo>
                    <a:pt x="85369" y="372491"/>
                  </a:lnTo>
                  <a:lnTo>
                    <a:pt x="53721" y="372364"/>
                  </a:lnTo>
                  <a:lnTo>
                    <a:pt x="41833" y="371602"/>
                  </a:lnTo>
                  <a:lnTo>
                    <a:pt x="20294" y="360807"/>
                  </a:lnTo>
                  <a:lnTo>
                    <a:pt x="13398" y="338963"/>
                  </a:lnTo>
                  <a:lnTo>
                    <a:pt x="13233" y="334518"/>
                  </a:lnTo>
                  <a:lnTo>
                    <a:pt x="13538" y="334518"/>
                  </a:lnTo>
                  <a:lnTo>
                    <a:pt x="13538" y="9652"/>
                  </a:lnTo>
                  <a:lnTo>
                    <a:pt x="380695" y="10033"/>
                  </a:lnTo>
                  <a:lnTo>
                    <a:pt x="380695" y="333629"/>
                  </a:lnTo>
                  <a:lnTo>
                    <a:pt x="380047" y="359156"/>
                  </a:lnTo>
                  <a:lnTo>
                    <a:pt x="376643" y="368554"/>
                  </a:lnTo>
                  <a:lnTo>
                    <a:pt x="382892" y="363220"/>
                  </a:lnTo>
                  <a:lnTo>
                    <a:pt x="390423" y="333629"/>
                  </a:lnTo>
                  <a:lnTo>
                    <a:pt x="390423" y="508"/>
                  </a:lnTo>
                  <a:close/>
                </a:path>
              </a:pathLst>
            </a:custGeom>
            <a:solidFill>
              <a:srgbClr val="DE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842" y="246701"/>
              <a:ext cx="191985" cy="680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184" y="246701"/>
              <a:ext cx="240154" cy="680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668" y="248179"/>
              <a:ext cx="116857" cy="65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23328" y="248285"/>
              <a:ext cx="37465" cy="65405"/>
            </a:xfrm>
            <a:custGeom>
              <a:avLst/>
              <a:gdLst/>
              <a:ahLst/>
              <a:cxnLst/>
              <a:rect l="l" t="t" r="r" b="b"/>
              <a:pathLst>
                <a:path w="37465" h="65404">
                  <a:moveTo>
                    <a:pt x="11607" y="0"/>
                  </a:moveTo>
                  <a:lnTo>
                    <a:pt x="0" y="0"/>
                  </a:lnTo>
                  <a:lnTo>
                    <a:pt x="0" y="65150"/>
                  </a:lnTo>
                  <a:lnTo>
                    <a:pt x="37350" y="65150"/>
                  </a:lnTo>
                  <a:lnTo>
                    <a:pt x="37350" y="52832"/>
                  </a:lnTo>
                  <a:lnTo>
                    <a:pt x="11607" y="528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058" y="248179"/>
              <a:ext cx="260926" cy="65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12671" y="247904"/>
              <a:ext cx="43180" cy="65405"/>
            </a:xfrm>
            <a:custGeom>
              <a:avLst/>
              <a:gdLst/>
              <a:ahLst/>
              <a:cxnLst/>
              <a:rect l="l" t="t" r="r" b="b"/>
              <a:pathLst>
                <a:path w="43180" h="65404">
                  <a:moveTo>
                    <a:pt x="43180" y="0"/>
                  </a:moveTo>
                  <a:lnTo>
                    <a:pt x="0" y="0"/>
                  </a:lnTo>
                  <a:lnTo>
                    <a:pt x="0" y="12319"/>
                  </a:lnTo>
                  <a:lnTo>
                    <a:pt x="15747" y="12319"/>
                  </a:lnTo>
                  <a:lnTo>
                    <a:pt x="15747" y="65277"/>
                  </a:lnTo>
                  <a:lnTo>
                    <a:pt x="27431" y="65277"/>
                  </a:lnTo>
                  <a:lnTo>
                    <a:pt x="27431" y="12319"/>
                  </a:lnTo>
                  <a:lnTo>
                    <a:pt x="43180" y="123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751" y="715256"/>
              <a:ext cx="49443" cy="810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1632" y="246701"/>
              <a:ext cx="51916" cy="680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5941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75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19" y="78232"/>
                  </a:lnTo>
                  <a:lnTo>
                    <a:pt x="44119" y="71374"/>
                  </a:lnTo>
                  <a:lnTo>
                    <a:pt x="6019" y="71374"/>
                  </a:lnTo>
                  <a:lnTo>
                    <a:pt x="6019" y="40639"/>
                  </a:lnTo>
                  <a:lnTo>
                    <a:pt x="41287" y="40639"/>
                  </a:lnTo>
                  <a:lnTo>
                    <a:pt x="41287" y="34544"/>
                  </a:lnTo>
                  <a:lnTo>
                    <a:pt x="6019" y="34544"/>
                  </a:lnTo>
                  <a:lnTo>
                    <a:pt x="6019" y="6223"/>
                  </a:lnTo>
                  <a:lnTo>
                    <a:pt x="43675" y="6223"/>
                  </a:lnTo>
                  <a:lnTo>
                    <a:pt x="43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2667" y="716889"/>
              <a:ext cx="49884" cy="778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45934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87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32" y="78232"/>
                  </a:lnTo>
                  <a:lnTo>
                    <a:pt x="44132" y="71374"/>
                  </a:lnTo>
                  <a:lnTo>
                    <a:pt x="6032" y="71374"/>
                  </a:lnTo>
                  <a:lnTo>
                    <a:pt x="6032" y="40639"/>
                  </a:lnTo>
                  <a:lnTo>
                    <a:pt x="41300" y="40639"/>
                  </a:lnTo>
                  <a:lnTo>
                    <a:pt x="41300" y="34544"/>
                  </a:lnTo>
                  <a:lnTo>
                    <a:pt x="6032" y="34544"/>
                  </a:lnTo>
                  <a:lnTo>
                    <a:pt x="6032" y="6223"/>
                  </a:lnTo>
                  <a:lnTo>
                    <a:pt x="43687" y="6223"/>
                  </a:lnTo>
                  <a:lnTo>
                    <a:pt x="43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2583" y="716889"/>
              <a:ext cx="49797" cy="778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9659" y="715256"/>
              <a:ext cx="149661" cy="810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3510" y="716889"/>
              <a:ext cx="170395" cy="778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23583" y="357250"/>
              <a:ext cx="1201420" cy="9525"/>
            </a:xfrm>
            <a:custGeom>
              <a:avLst/>
              <a:gdLst/>
              <a:ahLst/>
              <a:cxnLst/>
              <a:rect l="l" t="t" r="r" b="b"/>
              <a:pathLst>
                <a:path w="1201420" h="9525">
                  <a:moveTo>
                    <a:pt x="9245" y="2032"/>
                  </a:moveTo>
                  <a:lnTo>
                    <a:pt x="7175" y="0"/>
                  </a:lnTo>
                  <a:lnTo>
                    <a:pt x="2070" y="0"/>
                  </a:lnTo>
                  <a:lnTo>
                    <a:pt x="0" y="2032"/>
                  </a:lnTo>
                  <a:lnTo>
                    <a:pt x="0" y="6985"/>
                  </a:lnTo>
                  <a:lnTo>
                    <a:pt x="2070" y="9144"/>
                  </a:lnTo>
                  <a:lnTo>
                    <a:pt x="7175" y="9144"/>
                  </a:lnTo>
                  <a:lnTo>
                    <a:pt x="9245" y="6985"/>
                  </a:lnTo>
                  <a:lnTo>
                    <a:pt x="9245" y="2032"/>
                  </a:lnTo>
                  <a:close/>
                </a:path>
                <a:path w="1201420" h="9525">
                  <a:moveTo>
                    <a:pt x="38315" y="2032"/>
                  </a:moveTo>
                  <a:lnTo>
                    <a:pt x="36245" y="0"/>
                  </a:lnTo>
                  <a:lnTo>
                    <a:pt x="31140" y="0"/>
                  </a:lnTo>
                  <a:lnTo>
                    <a:pt x="29070" y="2032"/>
                  </a:lnTo>
                  <a:lnTo>
                    <a:pt x="29070" y="6985"/>
                  </a:lnTo>
                  <a:lnTo>
                    <a:pt x="31140" y="9144"/>
                  </a:lnTo>
                  <a:lnTo>
                    <a:pt x="36245" y="9144"/>
                  </a:lnTo>
                  <a:lnTo>
                    <a:pt x="38315" y="6985"/>
                  </a:lnTo>
                  <a:lnTo>
                    <a:pt x="38315" y="2032"/>
                  </a:lnTo>
                  <a:close/>
                </a:path>
                <a:path w="1201420" h="9525">
                  <a:moveTo>
                    <a:pt x="67398" y="2032"/>
                  </a:moveTo>
                  <a:lnTo>
                    <a:pt x="65328" y="0"/>
                  </a:lnTo>
                  <a:lnTo>
                    <a:pt x="60223" y="0"/>
                  </a:lnTo>
                  <a:lnTo>
                    <a:pt x="58153" y="2032"/>
                  </a:lnTo>
                  <a:lnTo>
                    <a:pt x="58153" y="6985"/>
                  </a:lnTo>
                  <a:lnTo>
                    <a:pt x="60223" y="9144"/>
                  </a:lnTo>
                  <a:lnTo>
                    <a:pt x="65328" y="9144"/>
                  </a:lnTo>
                  <a:lnTo>
                    <a:pt x="67398" y="6985"/>
                  </a:lnTo>
                  <a:lnTo>
                    <a:pt x="67398" y="2032"/>
                  </a:lnTo>
                  <a:close/>
                </a:path>
                <a:path w="1201420" h="9525">
                  <a:moveTo>
                    <a:pt x="96469" y="2032"/>
                  </a:moveTo>
                  <a:lnTo>
                    <a:pt x="94399" y="0"/>
                  </a:lnTo>
                  <a:lnTo>
                    <a:pt x="89293" y="0"/>
                  </a:lnTo>
                  <a:lnTo>
                    <a:pt x="87223" y="2032"/>
                  </a:lnTo>
                  <a:lnTo>
                    <a:pt x="87223" y="6985"/>
                  </a:lnTo>
                  <a:lnTo>
                    <a:pt x="89293" y="9144"/>
                  </a:lnTo>
                  <a:lnTo>
                    <a:pt x="94399" y="9144"/>
                  </a:lnTo>
                  <a:lnTo>
                    <a:pt x="96469" y="6985"/>
                  </a:lnTo>
                  <a:lnTo>
                    <a:pt x="96469" y="2032"/>
                  </a:lnTo>
                  <a:close/>
                </a:path>
                <a:path w="1201420" h="9525">
                  <a:moveTo>
                    <a:pt x="125539" y="2032"/>
                  </a:moveTo>
                  <a:lnTo>
                    <a:pt x="123482" y="0"/>
                  </a:lnTo>
                  <a:lnTo>
                    <a:pt x="118376" y="0"/>
                  </a:lnTo>
                  <a:lnTo>
                    <a:pt x="116306" y="2032"/>
                  </a:lnTo>
                  <a:lnTo>
                    <a:pt x="116306" y="6985"/>
                  </a:lnTo>
                  <a:lnTo>
                    <a:pt x="118376" y="9144"/>
                  </a:lnTo>
                  <a:lnTo>
                    <a:pt x="123482" y="9144"/>
                  </a:lnTo>
                  <a:lnTo>
                    <a:pt x="125539" y="6985"/>
                  </a:lnTo>
                  <a:lnTo>
                    <a:pt x="125539" y="2032"/>
                  </a:lnTo>
                  <a:close/>
                </a:path>
                <a:path w="1201420" h="9525">
                  <a:moveTo>
                    <a:pt x="154622" y="2032"/>
                  </a:moveTo>
                  <a:lnTo>
                    <a:pt x="152552" y="0"/>
                  </a:lnTo>
                  <a:lnTo>
                    <a:pt x="147447" y="0"/>
                  </a:lnTo>
                  <a:lnTo>
                    <a:pt x="145376" y="2032"/>
                  </a:lnTo>
                  <a:lnTo>
                    <a:pt x="145376" y="6985"/>
                  </a:lnTo>
                  <a:lnTo>
                    <a:pt x="147447" y="9144"/>
                  </a:lnTo>
                  <a:lnTo>
                    <a:pt x="152552" y="9144"/>
                  </a:lnTo>
                  <a:lnTo>
                    <a:pt x="154622" y="6985"/>
                  </a:lnTo>
                  <a:lnTo>
                    <a:pt x="154622" y="2032"/>
                  </a:lnTo>
                  <a:close/>
                </a:path>
                <a:path w="1201420" h="9525">
                  <a:moveTo>
                    <a:pt x="183692" y="2032"/>
                  </a:moveTo>
                  <a:lnTo>
                    <a:pt x="181622" y="0"/>
                  </a:lnTo>
                  <a:lnTo>
                    <a:pt x="176517" y="0"/>
                  </a:lnTo>
                  <a:lnTo>
                    <a:pt x="174447" y="2032"/>
                  </a:lnTo>
                  <a:lnTo>
                    <a:pt x="174447" y="6985"/>
                  </a:lnTo>
                  <a:lnTo>
                    <a:pt x="176517" y="9144"/>
                  </a:lnTo>
                  <a:lnTo>
                    <a:pt x="181622" y="9144"/>
                  </a:lnTo>
                  <a:lnTo>
                    <a:pt x="183692" y="6985"/>
                  </a:lnTo>
                  <a:lnTo>
                    <a:pt x="183692" y="2032"/>
                  </a:lnTo>
                  <a:close/>
                </a:path>
                <a:path w="1201420" h="9525">
                  <a:moveTo>
                    <a:pt x="212775" y="2032"/>
                  </a:moveTo>
                  <a:lnTo>
                    <a:pt x="210705" y="0"/>
                  </a:lnTo>
                  <a:lnTo>
                    <a:pt x="205600" y="0"/>
                  </a:lnTo>
                  <a:lnTo>
                    <a:pt x="203530" y="2032"/>
                  </a:lnTo>
                  <a:lnTo>
                    <a:pt x="203530" y="6985"/>
                  </a:lnTo>
                  <a:lnTo>
                    <a:pt x="205600" y="9144"/>
                  </a:lnTo>
                  <a:lnTo>
                    <a:pt x="210705" y="9144"/>
                  </a:lnTo>
                  <a:lnTo>
                    <a:pt x="212775" y="6985"/>
                  </a:lnTo>
                  <a:lnTo>
                    <a:pt x="212775" y="2032"/>
                  </a:lnTo>
                  <a:close/>
                </a:path>
                <a:path w="1201420" h="9525">
                  <a:moveTo>
                    <a:pt x="241846" y="2032"/>
                  </a:moveTo>
                  <a:lnTo>
                    <a:pt x="239776" y="0"/>
                  </a:lnTo>
                  <a:lnTo>
                    <a:pt x="234670" y="0"/>
                  </a:lnTo>
                  <a:lnTo>
                    <a:pt x="232600" y="2032"/>
                  </a:lnTo>
                  <a:lnTo>
                    <a:pt x="232600" y="6985"/>
                  </a:lnTo>
                  <a:lnTo>
                    <a:pt x="234670" y="9144"/>
                  </a:lnTo>
                  <a:lnTo>
                    <a:pt x="239776" y="9144"/>
                  </a:lnTo>
                  <a:lnTo>
                    <a:pt x="241846" y="6985"/>
                  </a:lnTo>
                  <a:lnTo>
                    <a:pt x="241846" y="2032"/>
                  </a:lnTo>
                  <a:close/>
                </a:path>
                <a:path w="1201420" h="9525">
                  <a:moveTo>
                    <a:pt x="270916" y="2032"/>
                  </a:moveTo>
                  <a:lnTo>
                    <a:pt x="268846" y="0"/>
                  </a:lnTo>
                  <a:lnTo>
                    <a:pt x="263740" y="0"/>
                  </a:lnTo>
                  <a:lnTo>
                    <a:pt x="261683" y="2032"/>
                  </a:lnTo>
                  <a:lnTo>
                    <a:pt x="261683" y="6985"/>
                  </a:lnTo>
                  <a:lnTo>
                    <a:pt x="263740" y="9144"/>
                  </a:lnTo>
                  <a:lnTo>
                    <a:pt x="268846" y="9144"/>
                  </a:lnTo>
                  <a:lnTo>
                    <a:pt x="270916" y="6985"/>
                  </a:lnTo>
                  <a:lnTo>
                    <a:pt x="270916" y="2032"/>
                  </a:lnTo>
                  <a:close/>
                </a:path>
                <a:path w="1201420" h="9525">
                  <a:moveTo>
                    <a:pt x="299999" y="2032"/>
                  </a:moveTo>
                  <a:lnTo>
                    <a:pt x="297929" y="0"/>
                  </a:lnTo>
                  <a:lnTo>
                    <a:pt x="292823" y="0"/>
                  </a:lnTo>
                  <a:lnTo>
                    <a:pt x="290753" y="2032"/>
                  </a:lnTo>
                  <a:lnTo>
                    <a:pt x="290753" y="6985"/>
                  </a:lnTo>
                  <a:lnTo>
                    <a:pt x="292823" y="9144"/>
                  </a:lnTo>
                  <a:lnTo>
                    <a:pt x="297929" y="9144"/>
                  </a:lnTo>
                  <a:lnTo>
                    <a:pt x="299999" y="6985"/>
                  </a:lnTo>
                  <a:lnTo>
                    <a:pt x="299999" y="2032"/>
                  </a:lnTo>
                  <a:close/>
                </a:path>
                <a:path w="1201420" h="9525">
                  <a:moveTo>
                    <a:pt x="329069" y="2032"/>
                  </a:moveTo>
                  <a:lnTo>
                    <a:pt x="326999" y="0"/>
                  </a:lnTo>
                  <a:lnTo>
                    <a:pt x="321894" y="0"/>
                  </a:lnTo>
                  <a:lnTo>
                    <a:pt x="319824" y="2032"/>
                  </a:lnTo>
                  <a:lnTo>
                    <a:pt x="319824" y="6985"/>
                  </a:lnTo>
                  <a:lnTo>
                    <a:pt x="321894" y="9144"/>
                  </a:lnTo>
                  <a:lnTo>
                    <a:pt x="326999" y="9144"/>
                  </a:lnTo>
                  <a:lnTo>
                    <a:pt x="329069" y="6985"/>
                  </a:lnTo>
                  <a:lnTo>
                    <a:pt x="329069" y="2032"/>
                  </a:lnTo>
                  <a:close/>
                </a:path>
                <a:path w="1201420" h="9525">
                  <a:moveTo>
                    <a:pt x="358152" y="2032"/>
                  </a:moveTo>
                  <a:lnTo>
                    <a:pt x="356082" y="0"/>
                  </a:lnTo>
                  <a:lnTo>
                    <a:pt x="350977" y="0"/>
                  </a:lnTo>
                  <a:lnTo>
                    <a:pt x="348907" y="2032"/>
                  </a:lnTo>
                  <a:lnTo>
                    <a:pt x="348907" y="6985"/>
                  </a:lnTo>
                  <a:lnTo>
                    <a:pt x="350977" y="9144"/>
                  </a:lnTo>
                  <a:lnTo>
                    <a:pt x="356082" y="9144"/>
                  </a:lnTo>
                  <a:lnTo>
                    <a:pt x="358152" y="6985"/>
                  </a:lnTo>
                  <a:lnTo>
                    <a:pt x="358152" y="2032"/>
                  </a:lnTo>
                  <a:close/>
                </a:path>
                <a:path w="1201420" h="9525">
                  <a:moveTo>
                    <a:pt x="387223" y="2032"/>
                  </a:moveTo>
                  <a:lnTo>
                    <a:pt x="385152" y="0"/>
                  </a:lnTo>
                  <a:lnTo>
                    <a:pt x="380047" y="0"/>
                  </a:lnTo>
                  <a:lnTo>
                    <a:pt x="377977" y="2032"/>
                  </a:lnTo>
                  <a:lnTo>
                    <a:pt x="377977" y="6985"/>
                  </a:lnTo>
                  <a:lnTo>
                    <a:pt x="380047" y="9144"/>
                  </a:lnTo>
                  <a:lnTo>
                    <a:pt x="385152" y="9144"/>
                  </a:lnTo>
                  <a:lnTo>
                    <a:pt x="387223" y="6985"/>
                  </a:lnTo>
                  <a:lnTo>
                    <a:pt x="387223" y="2032"/>
                  </a:lnTo>
                  <a:close/>
                </a:path>
                <a:path w="1201420" h="9525">
                  <a:moveTo>
                    <a:pt x="416293" y="2032"/>
                  </a:moveTo>
                  <a:lnTo>
                    <a:pt x="414223" y="0"/>
                  </a:lnTo>
                  <a:lnTo>
                    <a:pt x="409117" y="0"/>
                  </a:lnTo>
                  <a:lnTo>
                    <a:pt x="407047" y="2032"/>
                  </a:lnTo>
                  <a:lnTo>
                    <a:pt x="407047" y="6985"/>
                  </a:lnTo>
                  <a:lnTo>
                    <a:pt x="409117" y="9144"/>
                  </a:lnTo>
                  <a:lnTo>
                    <a:pt x="414223" y="9144"/>
                  </a:lnTo>
                  <a:lnTo>
                    <a:pt x="416293" y="6985"/>
                  </a:lnTo>
                  <a:lnTo>
                    <a:pt x="416293" y="2032"/>
                  </a:lnTo>
                  <a:close/>
                </a:path>
                <a:path w="1201420" h="9525">
                  <a:moveTo>
                    <a:pt x="445376" y="2032"/>
                  </a:moveTo>
                  <a:lnTo>
                    <a:pt x="443306" y="0"/>
                  </a:lnTo>
                  <a:lnTo>
                    <a:pt x="438200" y="0"/>
                  </a:lnTo>
                  <a:lnTo>
                    <a:pt x="436130" y="2032"/>
                  </a:lnTo>
                  <a:lnTo>
                    <a:pt x="436130" y="6985"/>
                  </a:lnTo>
                  <a:lnTo>
                    <a:pt x="438200" y="9144"/>
                  </a:lnTo>
                  <a:lnTo>
                    <a:pt x="443306" y="9144"/>
                  </a:lnTo>
                  <a:lnTo>
                    <a:pt x="445376" y="6985"/>
                  </a:lnTo>
                  <a:lnTo>
                    <a:pt x="445376" y="2032"/>
                  </a:lnTo>
                  <a:close/>
                </a:path>
                <a:path w="1201420" h="9525">
                  <a:moveTo>
                    <a:pt x="474446" y="2032"/>
                  </a:moveTo>
                  <a:lnTo>
                    <a:pt x="472376" y="0"/>
                  </a:lnTo>
                  <a:lnTo>
                    <a:pt x="467271" y="0"/>
                  </a:lnTo>
                  <a:lnTo>
                    <a:pt x="465201" y="2032"/>
                  </a:lnTo>
                  <a:lnTo>
                    <a:pt x="465201" y="6985"/>
                  </a:lnTo>
                  <a:lnTo>
                    <a:pt x="467271" y="9144"/>
                  </a:lnTo>
                  <a:lnTo>
                    <a:pt x="472376" y="9144"/>
                  </a:lnTo>
                  <a:lnTo>
                    <a:pt x="474446" y="6985"/>
                  </a:lnTo>
                  <a:lnTo>
                    <a:pt x="474446" y="2032"/>
                  </a:lnTo>
                  <a:close/>
                </a:path>
                <a:path w="1201420" h="9525">
                  <a:moveTo>
                    <a:pt x="503529" y="2032"/>
                  </a:moveTo>
                  <a:lnTo>
                    <a:pt x="501459" y="0"/>
                  </a:lnTo>
                  <a:lnTo>
                    <a:pt x="496354" y="0"/>
                  </a:lnTo>
                  <a:lnTo>
                    <a:pt x="494284" y="2032"/>
                  </a:lnTo>
                  <a:lnTo>
                    <a:pt x="494284" y="6985"/>
                  </a:lnTo>
                  <a:lnTo>
                    <a:pt x="496354" y="9144"/>
                  </a:lnTo>
                  <a:lnTo>
                    <a:pt x="501459" y="9144"/>
                  </a:lnTo>
                  <a:lnTo>
                    <a:pt x="503529" y="6985"/>
                  </a:lnTo>
                  <a:lnTo>
                    <a:pt x="503529" y="2032"/>
                  </a:lnTo>
                  <a:close/>
                </a:path>
                <a:path w="1201420" h="9525">
                  <a:moveTo>
                    <a:pt x="532599" y="2032"/>
                  </a:moveTo>
                  <a:lnTo>
                    <a:pt x="530529" y="0"/>
                  </a:lnTo>
                  <a:lnTo>
                    <a:pt x="525424" y="0"/>
                  </a:lnTo>
                  <a:lnTo>
                    <a:pt x="523354" y="2032"/>
                  </a:lnTo>
                  <a:lnTo>
                    <a:pt x="523354" y="6985"/>
                  </a:lnTo>
                  <a:lnTo>
                    <a:pt x="525424" y="9144"/>
                  </a:lnTo>
                  <a:lnTo>
                    <a:pt x="530529" y="9144"/>
                  </a:lnTo>
                  <a:lnTo>
                    <a:pt x="532599" y="6985"/>
                  </a:lnTo>
                  <a:lnTo>
                    <a:pt x="532599" y="2032"/>
                  </a:lnTo>
                  <a:close/>
                </a:path>
                <a:path w="1201420" h="9525">
                  <a:moveTo>
                    <a:pt x="561670" y="2032"/>
                  </a:moveTo>
                  <a:lnTo>
                    <a:pt x="559600" y="0"/>
                  </a:lnTo>
                  <a:lnTo>
                    <a:pt x="554494" y="0"/>
                  </a:lnTo>
                  <a:lnTo>
                    <a:pt x="552424" y="2032"/>
                  </a:lnTo>
                  <a:lnTo>
                    <a:pt x="552424" y="6985"/>
                  </a:lnTo>
                  <a:lnTo>
                    <a:pt x="554494" y="9144"/>
                  </a:lnTo>
                  <a:lnTo>
                    <a:pt x="559600" y="9144"/>
                  </a:lnTo>
                  <a:lnTo>
                    <a:pt x="561670" y="6985"/>
                  </a:lnTo>
                  <a:lnTo>
                    <a:pt x="561670" y="2032"/>
                  </a:lnTo>
                  <a:close/>
                </a:path>
                <a:path w="1201420" h="9525">
                  <a:moveTo>
                    <a:pt x="590740" y="2032"/>
                  </a:moveTo>
                  <a:lnTo>
                    <a:pt x="588683" y="0"/>
                  </a:lnTo>
                  <a:lnTo>
                    <a:pt x="583577" y="0"/>
                  </a:lnTo>
                  <a:lnTo>
                    <a:pt x="581507" y="2032"/>
                  </a:lnTo>
                  <a:lnTo>
                    <a:pt x="581507" y="6985"/>
                  </a:lnTo>
                  <a:lnTo>
                    <a:pt x="583577" y="9144"/>
                  </a:lnTo>
                  <a:lnTo>
                    <a:pt x="588683" y="9144"/>
                  </a:lnTo>
                  <a:lnTo>
                    <a:pt x="590740" y="6985"/>
                  </a:lnTo>
                  <a:lnTo>
                    <a:pt x="590740" y="2032"/>
                  </a:lnTo>
                  <a:close/>
                </a:path>
                <a:path w="1201420" h="9525">
                  <a:moveTo>
                    <a:pt x="619823" y="2032"/>
                  </a:moveTo>
                  <a:lnTo>
                    <a:pt x="617753" y="0"/>
                  </a:lnTo>
                  <a:lnTo>
                    <a:pt x="612648" y="0"/>
                  </a:lnTo>
                  <a:lnTo>
                    <a:pt x="610577" y="2032"/>
                  </a:lnTo>
                  <a:lnTo>
                    <a:pt x="610577" y="6985"/>
                  </a:lnTo>
                  <a:lnTo>
                    <a:pt x="612648" y="9144"/>
                  </a:lnTo>
                  <a:lnTo>
                    <a:pt x="617753" y="9144"/>
                  </a:lnTo>
                  <a:lnTo>
                    <a:pt x="619823" y="6985"/>
                  </a:lnTo>
                  <a:lnTo>
                    <a:pt x="619823" y="2032"/>
                  </a:lnTo>
                  <a:close/>
                </a:path>
                <a:path w="1201420" h="9525">
                  <a:moveTo>
                    <a:pt x="648893" y="2032"/>
                  </a:moveTo>
                  <a:lnTo>
                    <a:pt x="646836" y="0"/>
                  </a:lnTo>
                  <a:lnTo>
                    <a:pt x="641731" y="0"/>
                  </a:lnTo>
                  <a:lnTo>
                    <a:pt x="639660" y="2032"/>
                  </a:lnTo>
                  <a:lnTo>
                    <a:pt x="639660" y="6985"/>
                  </a:lnTo>
                  <a:lnTo>
                    <a:pt x="641731" y="9144"/>
                  </a:lnTo>
                  <a:lnTo>
                    <a:pt x="646836" y="9144"/>
                  </a:lnTo>
                  <a:lnTo>
                    <a:pt x="648893" y="6985"/>
                  </a:lnTo>
                  <a:lnTo>
                    <a:pt x="648893" y="2032"/>
                  </a:lnTo>
                  <a:close/>
                </a:path>
                <a:path w="1201420" h="9525">
                  <a:moveTo>
                    <a:pt x="677976" y="2032"/>
                  </a:moveTo>
                  <a:lnTo>
                    <a:pt x="675906" y="0"/>
                  </a:lnTo>
                  <a:lnTo>
                    <a:pt x="670801" y="0"/>
                  </a:lnTo>
                  <a:lnTo>
                    <a:pt x="668731" y="2032"/>
                  </a:lnTo>
                  <a:lnTo>
                    <a:pt x="668731" y="6985"/>
                  </a:lnTo>
                  <a:lnTo>
                    <a:pt x="670801" y="9144"/>
                  </a:lnTo>
                  <a:lnTo>
                    <a:pt x="675906" y="9144"/>
                  </a:lnTo>
                  <a:lnTo>
                    <a:pt x="677976" y="6985"/>
                  </a:lnTo>
                  <a:lnTo>
                    <a:pt x="677976" y="2032"/>
                  </a:lnTo>
                  <a:close/>
                </a:path>
                <a:path w="1201420" h="9525">
                  <a:moveTo>
                    <a:pt x="707047" y="2032"/>
                  </a:moveTo>
                  <a:lnTo>
                    <a:pt x="704977" y="0"/>
                  </a:lnTo>
                  <a:lnTo>
                    <a:pt x="699871" y="0"/>
                  </a:lnTo>
                  <a:lnTo>
                    <a:pt x="697801" y="2032"/>
                  </a:lnTo>
                  <a:lnTo>
                    <a:pt x="697801" y="6985"/>
                  </a:lnTo>
                  <a:lnTo>
                    <a:pt x="699871" y="9144"/>
                  </a:lnTo>
                  <a:lnTo>
                    <a:pt x="704977" y="9144"/>
                  </a:lnTo>
                  <a:lnTo>
                    <a:pt x="707047" y="6985"/>
                  </a:lnTo>
                  <a:lnTo>
                    <a:pt x="707047" y="2032"/>
                  </a:lnTo>
                  <a:close/>
                </a:path>
                <a:path w="1201420" h="9525">
                  <a:moveTo>
                    <a:pt x="736117" y="2032"/>
                  </a:moveTo>
                  <a:lnTo>
                    <a:pt x="734047" y="0"/>
                  </a:lnTo>
                  <a:lnTo>
                    <a:pt x="728941" y="0"/>
                  </a:lnTo>
                  <a:lnTo>
                    <a:pt x="726884" y="2032"/>
                  </a:lnTo>
                  <a:lnTo>
                    <a:pt x="726884" y="6985"/>
                  </a:lnTo>
                  <a:lnTo>
                    <a:pt x="728941" y="9144"/>
                  </a:lnTo>
                  <a:lnTo>
                    <a:pt x="734047" y="9144"/>
                  </a:lnTo>
                  <a:lnTo>
                    <a:pt x="736117" y="6985"/>
                  </a:lnTo>
                  <a:lnTo>
                    <a:pt x="736117" y="2032"/>
                  </a:lnTo>
                  <a:close/>
                </a:path>
                <a:path w="1201420" h="9525">
                  <a:moveTo>
                    <a:pt x="765200" y="2032"/>
                  </a:moveTo>
                  <a:lnTo>
                    <a:pt x="763130" y="0"/>
                  </a:lnTo>
                  <a:lnTo>
                    <a:pt x="758024" y="0"/>
                  </a:lnTo>
                  <a:lnTo>
                    <a:pt x="755954" y="2032"/>
                  </a:lnTo>
                  <a:lnTo>
                    <a:pt x="755954" y="6985"/>
                  </a:lnTo>
                  <a:lnTo>
                    <a:pt x="758024" y="9144"/>
                  </a:lnTo>
                  <a:lnTo>
                    <a:pt x="763130" y="9144"/>
                  </a:lnTo>
                  <a:lnTo>
                    <a:pt x="765200" y="6985"/>
                  </a:lnTo>
                  <a:lnTo>
                    <a:pt x="765200" y="2032"/>
                  </a:lnTo>
                  <a:close/>
                </a:path>
                <a:path w="1201420" h="9525">
                  <a:moveTo>
                    <a:pt x="794270" y="2032"/>
                  </a:moveTo>
                  <a:lnTo>
                    <a:pt x="792213" y="0"/>
                  </a:lnTo>
                  <a:lnTo>
                    <a:pt x="787095" y="0"/>
                  </a:lnTo>
                  <a:lnTo>
                    <a:pt x="785037" y="2032"/>
                  </a:lnTo>
                  <a:lnTo>
                    <a:pt x="785037" y="6985"/>
                  </a:lnTo>
                  <a:lnTo>
                    <a:pt x="787095" y="9144"/>
                  </a:lnTo>
                  <a:lnTo>
                    <a:pt x="792213" y="9144"/>
                  </a:lnTo>
                  <a:lnTo>
                    <a:pt x="794270" y="6985"/>
                  </a:lnTo>
                  <a:lnTo>
                    <a:pt x="794270" y="2032"/>
                  </a:lnTo>
                  <a:close/>
                </a:path>
                <a:path w="1201420" h="9525">
                  <a:moveTo>
                    <a:pt x="823353" y="2032"/>
                  </a:moveTo>
                  <a:lnTo>
                    <a:pt x="821283" y="0"/>
                  </a:lnTo>
                  <a:lnTo>
                    <a:pt x="816178" y="0"/>
                  </a:lnTo>
                  <a:lnTo>
                    <a:pt x="814108" y="2032"/>
                  </a:lnTo>
                  <a:lnTo>
                    <a:pt x="814108" y="6985"/>
                  </a:lnTo>
                  <a:lnTo>
                    <a:pt x="816178" y="9144"/>
                  </a:lnTo>
                  <a:lnTo>
                    <a:pt x="821283" y="9144"/>
                  </a:lnTo>
                  <a:lnTo>
                    <a:pt x="823353" y="6985"/>
                  </a:lnTo>
                  <a:lnTo>
                    <a:pt x="823353" y="2032"/>
                  </a:lnTo>
                  <a:close/>
                </a:path>
                <a:path w="1201420" h="9525">
                  <a:moveTo>
                    <a:pt x="852424" y="2032"/>
                  </a:moveTo>
                  <a:lnTo>
                    <a:pt x="850353" y="0"/>
                  </a:lnTo>
                  <a:lnTo>
                    <a:pt x="845248" y="0"/>
                  </a:lnTo>
                  <a:lnTo>
                    <a:pt x="843178" y="2032"/>
                  </a:lnTo>
                  <a:lnTo>
                    <a:pt x="843178" y="6985"/>
                  </a:lnTo>
                  <a:lnTo>
                    <a:pt x="845248" y="9144"/>
                  </a:lnTo>
                  <a:lnTo>
                    <a:pt x="850353" y="9144"/>
                  </a:lnTo>
                  <a:lnTo>
                    <a:pt x="852424" y="6985"/>
                  </a:lnTo>
                  <a:lnTo>
                    <a:pt x="852424" y="2032"/>
                  </a:lnTo>
                  <a:close/>
                </a:path>
                <a:path w="1201420" h="9525">
                  <a:moveTo>
                    <a:pt x="881507" y="2032"/>
                  </a:moveTo>
                  <a:lnTo>
                    <a:pt x="879436" y="0"/>
                  </a:lnTo>
                  <a:lnTo>
                    <a:pt x="874331" y="0"/>
                  </a:lnTo>
                  <a:lnTo>
                    <a:pt x="872261" y="2032"/>
                  </a:lnTo>
                  <a:lnTo>
                    <a:pt x="872261" y="6985"/>
                  </a:lnTo>
                  <a:lnTo>
                    <a:pt x="874331" y="9144"/>
                  </a:lnTo>
                  <a:lnTo>
                    <a:pt x="879436" y="9144"/>
                  </a:lnTo>
                  <a:lnTo>
                    <a:pt x="881507" y="6985"/>
                  </a:lnTo>
                  <a:lnTo>
                    <a:pt x="881507" y="2032"/>
                  </a:lnTo>
                  <a:close/>
                </a:path>
                <a:path w="1201420" h="9525">
                  <a:moveTo>
                    <a:pt x="910577" y="2032"/>
                  </a:moveTo>
                  <a:lnTo>
                    <a:pt x="908507" y="0"/>
                  </a:lnTo>
                  <a:lnTo>
                    <a:pt x="903401" y="0"/>
                  </a:lnTo>
                  <a:lnTo>
                    <a:pt x="901331" y="2032"/>
                  </a:lnTo>
                  <a:lnTo>
                    <a:pt x="901331" y="6985"/>
                  </a:lnTo>
                  <a:lnTo>
                    <a:pt x="903401" y="9144"/>
                  </a:lnTo>
                  <a:lnTo>
                    <a:pt x="908507" y="9144"/>
                  </a:lnTo>
                  <a:lnTo>
                    <a:pt x="910577" y="6985"/>
                  </a:lnTo>
                  <a:lnTo>
                    <a:pt x="910577" y="2032"/>
                  </a:lnTo>
                  <a:close/>
                </a:path>
                <a:path w="1201420" h="9525">
                  <a:moveTo>
                    <a:pt x="939647" y="2032"/>
                  </a:moveTo>
                  <a:lnTo>
                    <a:pt x="937577" y="0"/>
                  </a:lnTo>
                  <a:lnTo>
                    <a:pt x="932472" y="0"/>
                  </a:lnTo>
                  <a:lnTo>
                    <a:pt x="930402" y="2032"/>
                  </a:lnTo>
                  <a:lnTo>
                    <a:pt x="930402" y="6985"/>
                  </a:lnTo>
                  <a:lnTo>
                    <a:pt x="932472" y="9144"/>
                  </a:lnTo>
                  <a:lnTo>
                    <a:pt x="937577" y="9144"/>
                  </a:lnTo>
                  <a:lnTo>
                    <a:pt x="939647" y="6985"/>
                  </a:lnTo>
                  <a:lnTo>
                    <a:pt x="939647" y="2032"/>
                  </a:lnTo>
                  <a:close/>
                </a:path>
                <a:path w="1201420" h="9525">
                  <a:moveTo>
                    <a:pt x="968730" y="2032"/>
                  </a:moveTo>
                  <a:lnTo>
                    <a:pt x="966660" y="0"/>
                  </a:lnTo>
                  <a:lnTo>
                    <a:pt x="961555" y="0"/>
                  </a:lnTo>
                  <a:lnTo>
                    <a:pt x="959485" y="2032"/>
                  </a:lnTo>
                  <a:lnTo>
                    <a:pt x="959485" y="6985"/>
                  </a:lnTo>
                  <a:lnTo>
                    <a:pt x="961555" y="9144"/>
                  </a:lnTo>
                  <a:lnTo>
                    <a:pt x="966660" y="9144"/>
                  </a:lnTo>
                  <a:lnTo>
                    <a:pt x="968730" y="6985"/>
                  </a:lnTo>
                  <a:lnTo>
                    <a:pt x="968730" y="2032"/>
                  </a:lnTo>
                  <a:close/>
                </a:path>
                <a:path w="1201420" h="9525">
                  <a:moveTo>
                    <a:pt x="997800" y="2032"/>
                  </a:moveTo>
                  <a:lnTo>
                    <a:pt x="995730" y="0"/>
                  </a:lnTo>
                  <a:lnTo>
                    <a:pt x="990625" y="0"/>
                  </a:lnTo>
                  <a:lnTo>
                    <a:pt x="988555" y="2032"/>
                  </a:lnTo>
                  <a:lnTo>
                    <a:pt x="988555" y="6985"/>
                  </a:lnTo>
                  <a:lnTo>
                    <a:pt x="990625" y="9144"/>
                  </a:lnTo>
                  <a:lnTo>
                    <a:pt x="995730" y="9144"/>
                  </a:lnTo>
                  <a:lnTo>
                    <a:pt x="997800" y="6985"/>
                  </a:lnTo>
                  <a:lnTo>
                    <a:pt x="997800" y="2032"/>
                  </a:lnTo>
                  <a:close/>
                </a:path>
                <a:path w="1201420" h="9525">
                  <a:moveTo>
                    <a:pt x="1026883" y="2032"/>
                  </a:moveTo>
                  <a:lnTo>
                    <a:pt x="1024813" y="0"/>
                  </a:lnTo>
                  <a:lnTo>
                    <a:pt x="1019708" y="0"/>
                  </a:lnTo>
                  <a:lnTo>
                    <a:pt x="1017638" y="2032"/>
                  </a:lnTo>
                  <a:lnTo>
                    <a:pt x="1017638" y="6985"/>
                  </a:lnTo>
                  <a:lnTo>
                    <a:pt x="1019708" y="9144"/>
                  </a:lnTo>
                  <a:lnTo>
                    <a:pt x="1024813" y="9144"/>
                  </a:lnTo>
                  <a:lnTo>
                    <a:pt x="1026883" y="6985"/>
                  </a:lnTo>
                  <a:lnTo>
                    <a:pt x="1026883" y="2032"/>
                  </a:lnTo>
                  <a:close/>
                </a:path>
                <a:path w="1201420" h="9525">
                  <a:moveTo>
                    <a:pt x="1055941" y="2032"/>
                  </a:moveTo>
                  <a:lnTo>
                    <a:pt x="1053909" y="0"/>
                  </a:lnTo>
                  <a:lnTo>
                    <a:pt x="1048829" y="0"/>
                  </a:lnTo>
                  <a:lnTo>
                    <a:pt x="1046670" y="2032"/>
                  </a:lnTo>
                  <a:lnTo>
                    <a:pt x="1046670" y="6985"/>
                  </a:lnTo>
                  <a:lnTo>
                    <a:pt x="1048829" y="9144"/>
                  </a:lnTo>
                  <a:lnTo>
                    <a:pt x="1053909" y="9144"/>
                  </a:lnTo>
                  <a:lnTo>
                    <a:pt x="1055941" y="6985"/>
                  </a:lnTo>
                  <a:lnTo>
                    <a:pt x="1055941" y="2032"/>
                  </a:lnTo>
                  <a:close/>
                </a:path>
                <a:path w="1201420" h="9525">
                  <a:moveTo>
                    <a:pt x="1085024" y="2032"/>
                  </a:moveTo>
                  <a:lnTo>
                    <a:pt x="1082992" y="0"/>
                  </a:lnTo>
                  <a:lnTo>
                    <a:pt x="1077912" y="0"/>
                  </a:lnTo>
                  <a:lnTo>
                    <a:pt x="1075753" y="2032"/>
                  </a:lnTo>
                  <a:lnTo>
                    <a:pt x="1075753" y="6985"/>
                  </a:lnTo>
                  <a:lnTo>
                    <a:pt x="1077912" y="9144"/>
                  </a:lnTo>
                  <a:lnTo>
                    <a:pt x="1082992" y="9144"/>
                  </a:lnTo>
                  <a:lnTo>
                    <a:pt x="1085024" y="6985"/>
                  </a:lnTo>
                  <a:lnTo>
                    <a:pt x="1085024" y="2032"/>
                  </a:lnTo>
                  <a:close/>
                </a:path>
                <a:path w="1201420" h="9525">
                  <a:moveTo>
                    <a:pt x="1114107" y="2032"/>
                  </a:moveTo>
                  <a:lnTo>
                    <a:pt x="1112075" y="0"/>
                  </a:lnTo>
                  <a:lnTo>
                    <a:pt x="1106868" y="0"/>
                  </a:lnTo>
                  <a:lnTo>
                    <a:pt x="1104836" y="2032"/>
                  </a:lnTo>
                  <a:lnTo>
                    <a:pt x="1104836" y="6985"/>
                  </a:lnTo>
                  <a:lnTo>
                    <a:pt x="1106868" y="9144"/>
                  </a:lnTo>
                  <a:lnTo>
                    <a:pt x="1112075" y="9144"/>
                  </a:lnTo>
                  <a:lnTo>
                    <a:pt x="1114107" y="6985"/>
                  </a:lnTo>
                  <a:lnTo>
                    <a:pt x="1114107" y="2032"/>
                  </a:lnTo>
                  <a:close/>
                </a:path>
                <a:path w="1201420" h="9525">
                  <a:moveTo>
                    <a:pt x="1143190" y="2032"/>
                  </a:moveTo>
                  <a:lnTo>
                    <a:pt x="1141158" y="0"/>
                  </a:lnTo>
                  <a:lnTo>
                    <a:pt x="1135951" y="0"/>
                  </a:lnTo>
                  <a:lnTo>
                    <a:pt x="1133919" y="2032"/>
                  </a:lnTo>
                  <a:lnTo>
                    <a:pt x="1133919" y="6985"/>
                  </a:lnTo>
                  <a:lnTo>
                    <a:pt x="1135951" y="9144"/>
                  </a:lnTo>
                  <a:lnTo>
                    <a:pt x="1141158" y="9144"/>
                  </a:lnTo>
                  <a:lnTo>
                    <a:pt x="1143190" y="6985"/>
                  </a:lnTo>
                  <a:lnTo>
                    <a:pt x="1143190" y="2032"/>
                  </a:lnTo>
                  <a:close/>
                </a:path>
                <a:path w="1201420" h="9525">
                  <a:moveTo>
                    <a:pt x="1172273" y="2032"/>
                  </a:moveTo>
                  <a:lnTo>
                    <a:pt x="1170241" y="0"/>
                  </a:lnTo>
                  <a:lnTo>
                    <a:pt x="1165034" y="0"/>
                  </a:lnTo>
                  <a:lnTo>
                    <a:pt x="1163002" y="2032"/>
                  </a:lnTo>
                  <a:lnTo>
                    <a:pt x="1163002" y="6985"/>
                  </a:lnTo>
                  <a:lnTo>
                    <a:pt x="1165034" y="9144"/>
                  </a:lnTo>
                  <a:lnTo>
                    <a:pt x="1170241" y="9144"/>
                  </a:lnTo>
                  <a:lnTo>
                    <a:pt x="1172273" y="6985"/>
                  </a:lnTo>
                  <a:lnTo>
                    <a:pt x="1172273" y="2032"/>
                  </a:lnTo>
                  <a:close/>
                </a:path>
                <a:path w="1201420" h="9525">
                  <a:moveTo>
                    <a:pt x="1201356" y="2032"/>
                  </a:moveTo>
                  <a:lnTo>
                    <a:pt x="1199197" y="0"/>
                  </a:lnTo>
                  <a:lnTo>
                    <a:pt x="1194117" y="0"/>
                  </a:lnTo>
                  <a:lnTo>
                    <a:pt x="1192085" y="2032"/>
                  </a:lnTo>
                  <a:lnTo>
                    <a:pt x="1192085" y="6985"/>
                  </a:lnTo>
                  <a:lnTo>
                    <a:pt x="1194117" y="9144"/>
                  </a:lnTo>
                  <a:lnTo>
                    <a:pt x="1199197" y="9144"/>
                  </a:lnTo>
                  <a:lnTo>
                    <a:pt x="1201356" y="6985"/>
                  </a:lnTo>
                  <a:lnTo>
                    <a:pt x="1201356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itolo 22"/>
          <p:cNvSpPr>
            <a:spLocks noGrp="1"/>
          </p:cNvSpPr>
          <p:nvPr>
            <p:ph type="ctrTitle"/>
          </p:nvPr>
        </p:nvSpPr>
        <p:spPr>
          <a:xfrm>
            <a:off x="191953" y="1219200"/>
            <a:ext cx="8723447" cy="4801314"/>
          </a:xfrm>
        </p:spPr>
        <p:txBody>
          <a:bodyPr/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PREVENZIONE E GESTIONE DEL RISCHIO</a:t>
            </a:r>
            <a:b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Prevenzione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aggressioni e delle molestie: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attraverso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promozione di una cultura aziendale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adeguata</a:t>
            </a:r>
            <a:b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del rischio psicosociale: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valutare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fattori di rischio psicosociale presenti in azienda che potrebbero aver contribuito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all'aggressione</a:t>
            </a:r>
            <a:b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degli episodi traumatici: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preparare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l'organizzazione e i dipendenti a gestire situazioni traumatiche e a rispondere adeguatamente in caso di eventi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avversi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89407"/>
            <a:ext cx="8983980" cy="774700"/>
          </a:xfrm>
          <a:custGeom>
            <a:avLst/>
            <a:gdLst/>
            <a:ahLst/>
            <a:cxnLst/>
            <a:rect l="l" t="t" r="r" b="b"/>
            <a:pathLst>
              <a:path w="8983980" h="774700">
                <a:moveTo>
                  <a:pt x="8983980" y="0"/>
                </a:moveTo>
                <a:lnTo>
                  <a:pt x="0" y="0"/>
                </a:lnTo>
                <a:lnTo>
                  <a:pt x="0" y="774268"/>
                </a:lnTo>
                <a:lnTo>
                  <a:pt x="8983980" y="774268"/>
                </a:lnTo>
                <a:lnTo>
                  <a:pt x="8983980" y="0"/>
                </a:lnTo>
                <a:close/>
              </a:path>
            </a:pathLst>
          </a:custGeom>
          <a:solidFill>
            <a:srgbClr val="2E5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200" y="189407"/>
            <a:ext cx="8996680" cy="774700"/>
          </a:xfrm>
          <a:prstGeom prst="rect">
            <a:avLst/>
          </a:prstGeom>
          <a:ln w="25400">
            <a:solidFill>
              <a:srgbClr val="30528F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R="3810" algn="r">
              <a:lnSpc>
                <a:spcPct val="100000"/>
              </a:lnSpc>
              <a:spcBef>
                <a:spcPts val="135"/>
              </a:spcBef>
            </a:pPr>
            <a:r>
              <a:rPr sz="2400" spc="-85" dirty="0">
                <a:solidFill>
                  <a:srgbClr val="FFFFFF"/>
                </a:solidFill>
                <a:latin typeface="Arial Black"/>
                <a:cs typeface="Arial Black"/>
              </a:rPr>
              <a:t>Dipartimento</a:t>
            </a:r>
            <a:r>
              <a:rPr sz="24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 Black"/>
                <a:cs typeface="Arial Black"/>
              </a:rPr>
              <a:t>di</a:t>
            </a:r>
            <a:r>
              <a:rPr sz="24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Prevenzione</a:t>
            </a:r>
            <a:endParaRPr sz="2400">
              <a:latin typeface="Arial Black"/>
              <a:cs typeface="Arial Black"/>
            </a:endParaRPr>
          </a:p>
          <a:p>
            <a:pPr algn="r">
              <a:lnSpc>
                <a:spcPct val="100000"/>
              </a:lnSpc>
            </a:pP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Spisal</a:t>
            </a:r>
            <a:endParaRPr sz="24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3583" y="246701"/>
            <a:ext cx="1212215" cy="569595"/>
            <a:chOff x="223583" y="246701"/>
            <a:chExt cx="1212215" cy="569595"/>
          </a:xfrm>
        </p:grpSpPr>
        <p:sp>
          <p:nvSpPr>
            <p:cNvPr id="5" name="object 5"/>
            <p:cNvSpPr/>
            <p:nvPr/>
          </p:nvSpPr>
          <p:spPr>
            <a:xfrm>
              <a:off x="734009" y="410844"/>
              <a:ext cx="702310" cy="288290"/>
            </a:xfrm>
            <a:custGeom>
              <a:avLst/>
              <a:gdLst/>
              <a:ahLst/>
              <a:cxnLst/>
              <a:rect l="l" t="t" r="r" b="b"/>
              <a:pathLst>
                <a:path w="702310" h="288290">
                  <a:moveTo>
                    <a:pt x="131191" y="3810"/>
                  </a:moveTo>
                  <a:lnTo>
                    <a:pt x="93484" y="3810"/>
                  </a:lnTo>
                  <a:lnTo>
                    <a:pt x="93484" y="207899"/>
                  </a:lnTo>
                  <a:lnTo>
                    <a:pt x="93129" y="220345"/>
                  </a:lnTo>
                  <a:lnTo>
                    <a:pt x="87947" y="244094"/>
                  </a:lnTo>
                  <a:lnTo>
                    <a:pt x="65773" y="252730"/>
                  </a:lnTo>
                  <a:lnTo>
                    <a:pt x="58064" y="252095"/>
                  </a:lnTo>
                  <a:lnTo>
                    <a:pt x="40805" y="236474"/>
                  </a:lnTo>
                  <a:lnTo>
                    <a:pt x="38036" y="216281"/>
                  </a:lnTo>
                  <a:lnTo>
                    <a:pt x="37680" y="202438"/>
                  </a:lnTo>
                  <a:lnTo>
                    <a:pt x="37680" y="3810"/>
                  </a:lnTo>
                  <a:lnTo>
                    <a:pt x="0" y="3810"/>
                  </a:lnTo>
                  <a:lnTo>
                    <a:pt x="0" y="202438"/>
                  </a:lnTo>
                  <a:lnTo>
                    <a:pt x="673" y="223520"/>
                  </a:lnTo>
                  <a:lnTo>
                    <a:pt x="6121" y="254635"/>
                  </a:lnTo>
                  <a:lnTo>
                    <a:pt x="20167" y="274955"/>
                  </a:lnTo>
                  <a:lnTo>
                    <a:pt x="47231" y="286766"/>
                  </a:lnTo>
                  <a:lnTo>
                    <a:pt x="65036" y="288290"/>
                  </a:lnTo>
                  <a:lnTo>
                    <a:pt x="81368" y="287147"/>
                  </a:lnTo>
                  <a:lnTo>
                    <a:pt x="107340" y="277876"/>
                  </a:lnTo>
                  <a:lnTo>
                    <a:pt x="123190" y="259969"/>
                  </a:lnTo>
                  <a:lnTo>
                    <a:pt x="130302" y="228854"/>
                  </a:lnTo>
                  <a:lnTo>
                    <a:pt x="131191" y="207899"/>
                  </a:lnTo>
                  <a:lnTo>
                    <a:pt x="131191" y="3810"/>
                  </a:lnTo>
                  <a:close/>
                </a:path>
                <a:path w="702310" h="288290">
                  <a:moveTo>
                    <a:pt x="275285" y="252095"/>
                  </a:moveTo>
                  <a:lnTo>
                    <a:pt x="212471" y="252095"/>
                  </a:lnTo>
                  <a:lnTo>
                    <a:pt x="212471" y="4445"/>
                  </a:lnTo>
                  <a:lnTo>
                    <a:pt x="174028" y="4445"/>
                  </a:lnTo>
                  <a:lnTo>
                    <a:pt x="174028" y="252095"/>
                  </a:lnTo>
                  <a:lnTo>
                    <a:pt x="174028" y="285115"/>
                  </a:lnTo>
                  <a:lnTo>
                    <a:pt x="275285" y="285115"/>
                  </a:lnTo>
                  <a:lnTo>
                    <a:pt x="275285" y="252095"/>
                  </a:lnTo>
                  <a:close/>
                </a:path>
                <a:path w="702310" h="288290">
                  <a:moveTo>
                    <a:pt x="411264" y="213995"/>
                  </a:moveTo>
                  <a:lnTo>
                    <a:pt x="402767" y="173482"/>
                  </a:lnTo>
                  <a:lnTo>
                    <a:pt x="370801" y="132842"/>
                  </a:lnTo>
                  <a:lnTo>
                    <a:pt x="359219" y="121285"/>
                  </a:lnTo>
                  <a:lnTo>
                    <a:pt x="350012" y="111379"/>
                  </a:lnTo>
                  <a:lnTo>
                    <a:pt x="338455" y="96901"/>
                  </a:lnTo>
                  <a:lnTo>
                    <a:pt x="332041" y="78613"/>
                  </a:lnTo>
                  <a:lnTo>
                    <a:pt x="331622" y="71501"/>
                  </a:lnTo>
                  <a:lnTo>
                    <a:pt x="332219" y="63627"/>
                  </a:lnTo>
                  <a:lnTo>
                    <a:pt x="341223" y="44831"/>
                  </a:lnTo>
                  <a:lnTo>
                    <a:pt x="358762" y="34925"/>
                  </a:lnTo>
                  <a:lnTo>
                    <a:pt x="365988" y="34290"/>
                  </a:lnTo>
                  <a:lnTo>
                    <a:pt x="373227" y="35052"/>
                  </a:lnTo>
                  <a:lnTo>
                    <a:pt x="380911" y="37338"/>
                  </a:lnTo>
                  <a:lnTo>
                    <a:pt x="389026" y="41148"/>
                  </a:lnTo>
                  <a:lnTo>
                    <a:pt x="397586" y="46609"/>
                  </a:lnTo>
                  <a:lnTo>
                    <a:pt x="397586" y="9652"/>
                  </a:lnTo>
                  <a:lnTo>
                    <a:pt x="388137" y="5461"/>
                  </a:lnTo>
                  <a:lnTo>
                    <a:pt x="378460" y="2413"/>
                  </a:lnTo>
                  <a:lnTo>
                    <a:pt x="368554" y="635"/>
                  </a:lnTo>
                  <a:lnTo>
                    <a:pt x="358419" y="0"/>
                  </a:lnTo>
                  <a:lnTo>
                    <a:pt x="344373" y="1270"/>
                  </a:lnTo>
                  <a:lnTo>
                    <a:pt x="320814" y="11049"/>
                  </a:lnTo>
                  <a:lnTo>
                    <a:pt x="303695" y="29972"/>
                  </a:lnTo>
                  <a:lnTo>
                    <a:pt x="295008" y="56134"/>
                  </a:lnTo>
                  <a:lnTo>
                    <a:pt x="293928" y="71755"/>
                  </a:lnTo>
                  <a:lnTo>
                    <a:pt x="294474" y="83439"/>
                  </a:lnTo>
                  <a:lnTo>
                    <a:pt x="298907" y="103632"/>
                  </a:lnTo>
                  <a:lnTo>
                    <a:pt x="308660" y="121031"/>
                  </a:lnTo>
                  <a:lnTo>
                    <a:pt x="322135" y="136906"/>
                  </a:lnTo>
                  <a:lnTo>
                    <a:pt x="349859" y="165227"/>
                  </a:lnTo>
                  <a:lnTo>
                    <a:pt x="362521" y="180340"/>
                  </a:lnTo>
                  <a:lnTo>
                    <a:pt x="371856" y="199517"/>
                  </a:lnTo>
                  <a:lnTo>
                    <a:pt x="373570" y="213995"/>
                  </a:lnTo>
                  <a:lnTo>
                    <a:pt x="373011" y="222377"/>
                  </a:lnTo>
                  <a:lnTo>
                    <a:pt x="364693" y="241935"/>
                  </a:lnTo>
                  <a:lnTo>
                    <a:pt x="347535" y="251587"/>
                  </a:lnTo>
                  <a:lnTo>
                    <a:pt x="340118" y="252222"/>
                  </a:lnTo>
                  <a:lnTo>
                    <a:pt x="331482" y="251333"/>
                  </a:lnTo>
                  <a:lnTo>
                    <a:pt x="322376" y="248539"/>
                  </a:lnTo>
                  <a:lnTo>
                    <a:pt x="312813" y="243967"/>
                  </a:lnTo>
                  <a:lnTo>
                    <a:pt x="302793" y="237490"/>
                  </a:lnTo>
                  <a:lnTo>
                    <a:pt x="302793" y="274955"/>
                  </a:lnTo>
                  <a:lnTo>
                    <a:pt x="311924" y="280797"/>
                  </a:lnTo>
                  <a:lnTo>
                    <a:pt x="321957" y="284988"/>
                  </a:lnTo>
                  <a:lnTo>
                    <a:pt x="332892" y="287401"/>
                  </a:lnTo>
                  <a:lnTo>
                    <a:pt x="344741" y="288290"/>
                  </a:lnTo>
                  <a:lnTo>
                    <a:pt x="358673" y="287020"/>
                  </a:lnTo>
                  <a:lnTo>
                    <a:pt x="382612" y="276733"/>
                  </a:lnTo>
                  <a:lnTo>
                    <a:pt x="400761" y="256413"/>
                  </a:lnTo>
                  <a:lnTo>
                    <a:pt x="410095" y="229616"/>
                  </a:lnTo>
                  <a:lnTo>
                    <a:pt x="411264" y="213995"/>
                  </a:lnTo>
                  <a:close/>
                </a:path>
                <a:path w="702310" h="288290">
                  <a:moveTo>
                    <a:pt x="551357" y="213995"/>
                  </a:moveTo>
                  <a:lnTo>
                    <a:pt x="537641" y="164465"/>
                  </a:lnTo>
                  <a:lnTo>
                    <a:pt x="499262" y="121158"/>
                  </a:lnTo>
                  <a:lnTo>
                    <a:pt x="490042" y="111379"/>
                  </a:lnTo>
                  <a:lnTo>
                    <a:pt x="478497" y="96901"/>
                  </a:lnTo>
                  <a:lnTo>
                    <a:pt x="472084" y="78613"/>
                  </a:lnTo>
                  <a:lnTo>
                    <a:pt x="471652" y="71501"/>
                  </a:lnTo>
                  <a:lnTo>
                    <a:pt x="472262" y="63627"/>
                  </a:lnTo>
                  <a:lnTo>
                    <a:pt x="481266" y="44831"/>
                  </a:lnTo>
                  <a:lnTo>
                    <a:pt x="498792" y="34925"/>
                  </a:lnTo>
                  <a:lnTo>
                    <a:pt x="506031" y="34290"/>
                  </a:lnTo>
                  <a:lnTo>
                    <a:pt x="513270" y="35052"/>
                  </a:lnTo>
                  <a:lnTo>
                    <a:pt x="520941" y="37338"/>
                  </a:lnTo>
                  <a:lnTo>
                    <a:pt x="529069" y="41148"/>
                  </a:lnTo>
                  <a:lnTo>
                    <a:pt x="537641" y="46609"/>
                  </a:lnTo>
                  <a:lnTo>
                    <a:pt x="537641" y="9652"/>
                  </a:lnTo>
                  <a:lnTo>
                    <a:pt x="528180" y="5461"/>
                  </a:lnTo>
                  <a:lnTo>
                    <a:pt x="518502" y="2413"/>
                  </a:lnTo>
                  <a:lnTo>
                    <a:pt x="508596" y="635"/>
                  </a:lnTo>
                  <a:lnTo>
                    <a:pt x="498449" y="0"/>
                  </a:lnTo>
                  <a:lnTo>
                    <a:pt x="471893" y="4953"/>
                  </a:lnTo>
                  <a:lnTo>
                    <a:pt x="451332" y="19558"/>
                  </a:lnTo>
                  <a:lnTo>
                    <a:pt x="438302" y="42164"/>
                  </a:lnTo>
                  <a:lnTo>
                    <a:pt x="433959" y="71755"/>
                  </a:lnTo>
                  <a:lnTo>
                    <a:pt x="434517" y="83439"/>
                  </a:lnTo>
                  <a:lnTo>
                    <a:pt x="438950" y="103632"/>
                  </a:lnTo>
                  <a:lnTo>
                    <a:pt x="448703" y="121031"/>
                  </a:lnTo>
                  <a:lnTo>
                    <a:pt x="462178" y="136906"/>
                  </a:lnTo>
                  <a:lnTo>
                    <a:pt x="489902" y="165227"/>
                  </a:lnTo>
                  <a:lnTo>
                    <a:pt x="502564" y="180340"/>
                  </a:lnTo>
                  <a:lnTo>
                    <a:pt x="511886" y="199517"/>
                  </a:lnTo>
                  <a:lnTo>
                    <a:pt x="513600" y="213995"/>
                  </a:lnTo>
                  <a:lnTo>
                    <a:pt x="513041" y="222377"/>
                  </a:lnTo>
                  <a:lnTo>
                    <a:pt x="504736" y="241935"/>
                  </a:lnTo>
                  <a:lnTo>
                    <a:pt x="487578" y="251587"/>
                  </a:lnTo>
                  <a:lnTo>
                    <a:pt x="480161" y="252222"/>
                  </a:lnTo>
                  <a:lnTo>
                    <a:pt x="471512" y="251333"/>
                  </a:lnTo>
                  <a:lnTo>
                    <a:pt x="462419" y="248539"/>
                  </a:lnTo>
                  <a:lnTo>
                    <a:pt x="452856" y="243967"/>
                  </a:lnTo>
                  <a:lnTo>
                    <a:pt x="442836" y="237490"/>
                  </a:lnTo>
                  <a:lnTo>
                    <a:pt x="442836" y="274955"/>
                  </a:lnTo>
                  <a:lnTo>
                    <a:pt x="451967" y="280797"/>
                  </a:lnTo>
                  <a:lnTo>
                    <a:pt x="462000" y="284988"/>
                  </a:lnTo>
                  <a:lnTo>
                    <a:pt x="472935" y="287401"/>
                  </a:lnTo>
                  <a:lnTo>
                    <a:pt x="484771" y="288290"/>
                  </a:lnTo>
                  <a:lnTo>
                    <a:pt x="498716" y="287020"/>
                  </a:lnTo>
                  <a:lnTo>
                    <a:pt x="522643" y="276733"/>
                  </a:lnTo>
                  <a:lnTo>
                    <a:pt x="540816" y="256413"/>
                  </a:lnTo>
                  <a:lnTo>
                    <a:pt x="550087" y="229616"/>
                  </a:lnTo>
                  <a:lnTo>
                    <a:pt x="551357" y="213995"/>
                  </a:lnTo>
                  <a:close/>
                </a:path>
                <a:path w="702310" h="288290">
                  <a:moveTo>
                    <a:pt x="701725" y="205613"/>
                  </a:moveTo>
                  <a:lnTo>
                    <a:pt x="701217" y="191262"/>
                  </a:lnTo>
                  <a:lnTo>
                    <a:pt x="697407" y="168783"/>
                  </a:lnTo>
                  <a:lnTo>
                    <a:pt x="683437" y="148336"/>
                  </a:lnTo>
                  <a:lnTo>
                    <a:pt x="666546" y="139827"/>
                  </a:lnTo>
                  <a:lnTo>
                    <a:pt x="675055" y="135763"/>
                  </a:lnTo>
                  <a:lnTo>
                    <a:pt x="691565" y="118491"/>
                  </a:lnTo>
                  <a:lnTo>
                    <a:pt x="696518" y="100330"/>
                  </a:lnTo>
                  <a:lnTo>
                    <a:pt x="698169" y="73406"/>
                  </a:lnTo>
                  <a:lnTo>
                    <a:pt x="697280" y="55626"/>
                  </a:lnTo>
                  <a:lnTo>
                    <a:pt x="690041" y="27940"/>
                  </a:lnTo>
                  <a:lnTo>
                    <a:pt x="675436" y="10287"/>
                  </a:lnTo>
                  <a:lnTo>
                    <a:pt x="652576" y="1524"/>
                  </a:lnTo>
                  <a:lnTo>
                    <a:pt x="637971" y="381"/>
                  </a:lnTo>
                  <a:lnTo>
                    <a:pt x="617905" y="2667"/>
                  </a:lnTo>
                  <a:lnTo>
                    <a:pt x="598347" y="13208"/>
                  </a:lnTo>
                  <a:lnTo>
                    <a:pt x="586282" y="33147"/>
                  </a:lnTo>
                  <a:lnTo>
                    <a:pt x="581964" y="54356"/>
                  </a:lnTo>
                  <a:lnTo>
                    <a:pt x="581202" y="71755"/>
                  </a:lnTo>
                  <a:lnTo>
                    <a:pt x="581202" y="79248"/>
                  </a:lnTo>
                  <a:lnTo>
                    <a:pt x="617778" y="79248"/>
                  </a:lnTo>
                  <a:lnTo>
                    <a:pt x="617651" y="70612"/>
                  </a:lnTo>
                  <a:lnTo>
                    <a:pt x="619048" y="54356"/>
                  </a:lnTo>
                  <a:lnTo>
                    <a:pt x="623112" y="42672"/>
                  </a:lnTo>
                  <a:lnTo>
                    <a:pt x="630097" y="35687"/>
                  </a:lnTo>
                  <a:lnTo>
                    <a:pt x="639749" y="33274"/>
                  </a:lnTo>
                  <a:lnTo>
                    <a:pt x="649528" y="36068"/>
                  </a:lnTo>
                  <a:lnTo>
                    <a:pt x="656513" y="44196"/>
                  </a:lnTo>
                  <a:lnTo>
                    <a:pt x="660704" y="57912"/>
                  </a:lnTo>
                  <a:lnTo>
                    <a:pt x="662101" y="76962"/>
                  </a:lnTo>
                  <a:lnTo>
                    <a:pt x="661593" y="89154"/>
                  </a:lnTo>
                  <a:lnTo>
                    <a:pt x="654227" y="112903"/>
                  </a:lnTo>
                  <a:lnTo>
                    <a:pt x="634161" y="121666"/>
                  </a:lnTo>
                  <a:lnTo>
                    <a:pt x="623874" y="122301"/>
                  </a:lnTo>
                  <a:lnTo>
                    <a:pt x="618540" y="122301"/>
                  </a:lnTo>
                  <a:lnTo>
                    <a:pt x="618540" y="155067"/>
                  </a:lnTo>
                  <a:lnTo>
                    <a:pt x="628446" y="154178"/>
                  </a:lnTo>
                  <a:lnTo>
                    <a:pt x="636955" y="154813"/>
                  </a:lnTo>
                  <a:lnTo>
                    <a:pt x="654608" y="165481"/>
                  </a:lnTo>
                  <a:lnTo>
                    <a:pt x="661974" y="190500"/>
                  </a:lnTo>
                  <a:lnTo>
                    <a:pt x="662482" y="202311"/>
                  </a:lnTo>
                  <a:lnTo>
                    <a:pt x="662355" y="209169"/>
                  </a:lnTo>
                  <a:lnTo>
                    <a:pt x="660196" y="231394"/>
                  </a:lnTo>
                  <a:lnTo>
                    <a:pt x="651433" y="250063"/>
                  </a:lnTo>
                  <a:lnTo>
                    <a:pt x="635685" y="254762"/>
                  </a:lnTo>
                  <a:lnTo>
                    <a:pt x="630478" y="254254"/>
                  </a:lnTo>
                  <a:lnTo>
                    <a:pt x="615492" y="241554"/>
                  </a:lnTo>
                  <a:lnTo>
                    <a:pt x="611809" y="223266"/>
                  </a:lnTo>
                  <a:lnTo>
                    <a:pt x="612190" y="214249"/>
                  </a:lnTo>
                  <a:lnTo>
                    <a:pt x="576249" y="214249"/>
                  </a:lnTo>
                  <a:lnTo>
                    <a:pt x="585393" y="264160"/>
                  </a:lnTo>
                  <a:lnTo>
                    <a:pt x="634796" y="288036"/>
                  </a:lnTo>
                  <a:lnTo>
                    <a:pt x="650798" y="286766"/>
                  </a:lnTo>
                  <a:lnTo>
                    <a:pt x="676198" y="276860"/>
                  </a:lnTo>
                  <a:lnTo>
                    <a:pt x="692581" y="256667"/>
                  </a:lnTo>
                  <a:lnTo>
                    <a:pt x="700709" y="225425"/>
                  </a:lnTo>
                  <a:lnTo>
                    <a:pt x="701725" y="205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744" y="422008"/>
              <a:ext cx="376224" cy="3830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9395" y="414273"/>
              <a:ext cx="390525" cy="401955"/>
            </a:xfrm>
            <a:custGeom>
              <a:avLst/>
              <a:gdLst/>
              <a:ahLst/>
              <a:cxnLst/>
              <a:rect l="l" t="t" r="r" b="b"/>
              <a:pathLst>
                <a:path w="390525" h="401955">
                  <a:moveTo>
                    <a:pt x="376643" y="368554"/>
                  </a:moveTo>
                  <a:lnTo>
                    <a:pt x="371817" y="372618"/>
                  </a:lnTo>
                  <a:lnTo>
                    <a:pt x="375513" y="371602"/>
                  </a:lnTo>
                  <a:lnTo>
                    <a:pt x="376643" y="368554"/>
                  </a:lnTo>
                  <a:close/>
                </a:path>
                <a:path w="390525" h="401955">
                  <a:moveTo>
                    <a:pt x="390423" y="508"/>
                  </a:moveTo>
                  <a:lnTo>
                    <a:pt x="0" y="0"/>
                  </a:lnTo>
                  <a:lnTo>
                    <a:pt x="63" y="334518"/>
                  </a:lnTo>
                  <a:lnTo>
                    <a:pt x="393" y="342138"/>
                  </a:lnTo>
                  <a:lnTo>
                    <a:pt x="4813" y="361061"/>
                  </a:lnTo>
                  <a:lnTo>
                    <a:pt x="26492" y="378968"/>
                  </a:lnTo>
                  <a:lnTo>
                    <a:pt x="53721" y="382016"/>
                  </a:lnTo>
                  <a:lnTo>
                    <a:pt x="85293" y="382143"/>
                  </a:lnTo>
                  <a:lnTo>
                    <a:pt x="111823" y="382524"/>
                  </a:lnTo>
                  <a:lnTo>
                    <a:pt x="133832" y="383286"/>
                  </a:lnTo>
                  <a:lnTo>
                    <a:pt x="165823" y="386715"/>
                  </a:lnTo>
                  <a:lnTo>
                    <a:pt x="185813" y="393446"/>
                  </a:lnTo>
                  <a:lnTo>
                    <a:pt x="196265" y="401574"/>
                  </a:lnTo>
                  <a:lnTo>
                    <a:pt x="199224" y="398653"/>
                  </a:lnTo>
                  <a:lnTo>
                    <a:pt x="240690" y="384556"/>
                  </a:lnTo>
                  <a:lnTo>
                    <a:pt x="280822" y="382524"/>
                  </a:lnTo>
                  <a:lnTo>
                    <a:pt x="348310" y="382016"/>
                  </a:lnTo>
                  <a:lnTo>
                    <a:pt x="366001" y="377571"/>
                  </a:lnTo>
                  <a:lnTo>
                    <a:pt x="371817" y="372618"/>
                  </a:lnTo>
                  <a:lnTo>
                    <a:pt x="363207" y="374904"/>
                  </a:lnTo>
                  <a:lnTo>
                    <a:pt x="339242" y="372364"/>
                  </a:lnTo>
                  <a:lnTo>
                    <a:pt x="280339" y="372872"/>
                  </a:lnTo>
                  <a:lnTo>
                    <a:pt x="225234" y="377063"/>
                  </a:lnTo>
                  <a:lnTo>
                    <a:pt x="196265" y="388620"/>
                  </a:lnTo>
                  <a:lnTo>
                    <a:pt x="188277" y="383667"/>
                  </a:lnTo>
                  <a:lnTo>
                    <a:pt x="134378" y="373634"/>
                  </a:lnTo>
                  <a:lnTo>
                    <a:pt x="85369" y="372491"/>
                  </a:lnTo>
                  <a:lnTo>
                    <a:pt x="53721" y="372364"/>
                  </a:lnTo>
                  <a:lnTo>
                    <a:pt x="41833" y="371602"/>
                  </a:lnTo>
                  <a:lnTo>
                    <a:pt x="20294" y="360807"/>
                  </a:lnTo>
                  <a:lnTo>
                    <a:pt x="13398" y="338963"/>
                  </a:lnTo>
                  <a:lnTo>
                    <a:pt x="13233" y="334518"/>
                  </a:lnTo>
                  <a:lnTo>
                    <a:pt x="13538" y="334518"/>
                  </a:lnTo>
                  <a:lnTo>
                    <a:pt x="13538" y="9652"/>
                  </a:lnTo>
                  <a:lnTo>
                    <a:pt x="380695" y="10033"/>
                  </a:lnTo>
                  <a:lnTo>
                    <a:pt x="380695" y="333629"/>
                  </a:lnTo>
                  <a:lnTo>
                    <a:pt x="380047" y="359156"/>
                  </a:lnTo>
                  <a:lnTo>
                    <a:pt x="376643" y="368554"/>
                  </a:lnTo>
                  <a:lnTo>
                    <a:pt x="382892" y="363220"/>
                  </a:lnTo>
                  <a:lnTo>
                    <a:pt x="390423" y="333629"/>
                  </a:lnTo>
                  <a:lnTo>
                    <a:pt x="390423" y="508"/>
                  </a:lnTo>
                  <a:close/>
                </a:path>
              </a:pathLst>
            </a:custGeom>
            <a:solidFill>
              <a:srgbClr val="DE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842" y="246701"/>
              <a:ext cx="191985" cy="680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184" y="246701"/>
              <a:ext cx="240154" cy="680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668" y="248179"/>
              <a:ext cx="116857" cy="65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23328" y="248285"/>
              <a:ext cx="37465" cy="65405"/>
            </a:xfrm>
            <a:custGeom>
              <a:avLst/>
              <a:gdLst/>
              <a:ahLst/>
              <a:cxnLst/>
              <a:rect l="l" t="t" r="r" b="b"/>
              <a:pathLst>
                <a:path w="37465" h="65404">
                  <a:moveTo>
                    <a:pt x="11607" y="0"/>
                  </a:moveTo>
                  <a:lnTo>
                    <a:pt x="0" y="0"/>
                  </a:lnTo>
                  <a:lnTo>
                    <a:pt x="0" y="65150"/>
                  </a:lnTo>
                  <a:lnTo>
                    <a:pt x="37350" y="65150"/>
                  </a:lnTo>
                  <a:lnTo>
                    <a:pt x="37350" y="52832"/>
                  </a:lnTo>
                  <a:lnTo>
                    <a:pt x="11607" y="52832"/>
                  </a:lnTo>
                  <a:lnTo>
                    <a:pt x="11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058" y="248179"/>
              <a:ext cx="260926" cy="65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12671" y="247904"/>
              <a:ext cx="43180" cy="65405"/>
            </a:xfrm>
            <a:custGeom>
              <a:avLst/>
              <a:gdLst/>
              <a:ahLst/>
              <a:cxnLst/>
              <a:rect l="l" t="t" r="r" b="b"/>
              <a:pathLst>
                <a:path w="43180" h="65404">
                  <a:moveTo>
                    <a:pt x="43180" y="0"/>
                  </a:moveTo>
                  <a:lnTo>
                    <a:pt x="0" y="0"/>
                  </a:lnTo>
                  <a:lnTo>
                    <a:pt x="0" y="12319"/>
                  </a:lnTo>
                  <a:lnTo>
                    <a:pt x="15747" y="12319"/>
                  </a:lnTo>
                  <a:lnTo>
                    <a:pt x="15747" y="65277"/>
                  </a:lnTo>
                  <a:lnTo>
                    <a:pt x="27431" y="65277"/>
                  </a:lnTo>
                  <a:lnTo>
                    <a:pt x="27431" y="12319"/>
                  </a:lnTo>
                  <a:lnTo>
                    <a:pt x="43180" y="123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751" y="715256"/>
              <a:ext cx="49443" cy="810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81632" y="246701"/>
              <a:ext cx="51916" cy="6800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5941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75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19" y="78232"/>
                  </a:lnTo>
                  <a:lnTo>
                    <a:pt x="44119" y="71374"/>
                  </a:lnTo>
                  <a:lnTo>
                    <a:pt x="6019" y="71374"/>
                  </a:lnTo>
                  <a:lnTo>
                    <a:pt x="6019" y="40639"/>
                  </a:lnTo>
                  <a:lnTo>
                    <a:pt x="41287" y="40639"/>
                  </a:lnTo>
                  <a:lnTo>
                    <a:pt x="41287" y="34544"/>
                  </a:lnTo>
                  <a:lnTo>
                    <a:pt x="6019" y="34544"/>
                  </a:lnTo>
                  <a:lnTo>
                    <a:pt x="6019" y="6223"/>
                  </a:lnTo>
                  <a:lnTo>
                    <a:pt x="43675" y="6223"/>
                  </a:lnTo>
                  <a:lnTo>
                    <a:pt x="43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2667" y="716889"/>
              <a:ext cx="49884" cy="778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45934" y="716915"/>
              <a:ext cx="44450" cy="78740"/>
            </a:xfrm>
            <a:custGeom>
              <a:avLst/>
              <a:gdLst/>
              <a:ahLst/>
              <a:cxnLst/>
              <a:rect l="l" t="t" r="r" b="b"/>
              <a:pathLst>
                <a:path w="44450" h="78740">
                  <a:moveTo>
                    <a:pt x="43687" y="0"/>
                  </a:moveTo>
                  <a:lnTo>
                    <a:pt x="0" y="0"/>
                  </a:lnTo>
                  <a:lnTo>
                    <a:pt x="0" y="78232"/>
                  </a:lnTo>
                  <a:lnTo>
                    <a:pt x="44132" y="78232"/>
                  </a:lnTo>
                  <a:lnTo>
                    <a:pt x="44132" y="71374"/>
                  </a:lnTo>
                  <a:lnTo>
                    <a:pt x="6032" y="71374"/>
                  </a:lnTo>
                  <a:lnTo>
                    <a:pt x="6032" y="40639"/>
                  </a:lnTo>
                  <a:lnTo>
                    <a:pt x="41300" y="40639"/>
                  </a:lnTo>
                  <a:lnTo>
                    <a:pt x="41300" y="34544"/>
                  </a:lnTo>
                  <a:lnTo>
                    <a:pt x="6032" y="34544"/>
                  </a:lnTo>
                  <a:lnTo>
                    <a:pt x="6032" y="6223"/>
                  </a:lnTo>
                  <a:lnTo>
                    <a:pt x="43687" y="6223"/>
                  </a:lnTo>
                  <a:lnTo>
                    <a:pt x="43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2583" y="716889"/>
              <a:ext cx="49797" cy="778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9659" y="715256"/>
              <a:ext cx="149661" cy="810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3510" y="716889"/>
              <a:ext cx="170395" cy="778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23583" y="357250"/>
              <a:ext cx="1201420" cy="9525"/>
            </a:xfrm>
            <a:custGeom>
              <a:avLst/>
              <a:gdLst/>
              <a:ahLst/>
              <a:cxnLst/>
              <a:rect l="l" t="t" r="r" b="b"/>
              <a:pathLst>
                <a:path w="1201420" h="9525">
                  <a:moveTo>
                    <a:pt x="9245" y="2032"/>
                  </a:moveTo>
                  <a:lnTo>
                    <a:pt x="7175" y="0"/>
                  </a:lnTo>
                  <a:lnTo>
                    <a:pt x="2070" y="0"/>
                  </a:lnTo>
                  <a:lnTo>
                    <a:pt x="0" y="2032"/>
                  </a:lnTo>
                  <a:lnTo>
                    <a:pt x="0" y="6985"/>
                  </a:lnTo>
                  <a:lnTo>
                    <a:pt x="2070" y="9144"/>
                  </a:lnTo>
                  <a:lnTo>
                    <a:pt x="7175" y="9144"/>
                  </a:lnTo>
                  <a:lnTo>
                    <a:pt x="9245" y="6985"/>
                  </a:lnTo>
                  <a:lnTo>
                    <a:pt x="9245" y="2032"/>
                  </a:lnTo>
                  <a:close/>
                </a:path>
                <a:path w="1201420" h="9525">
                  <a:moveTo>
                    <a:pt x="38315" y="2032"/>
                  </a:moveTo>
                  <a:lnTo>
                    <a:pt x="36245" y="0"/>
                  </a:lnTo>
                  <a:lnTo>
                    <a:pt x="31140" y="0"/>
                  </a:lnTo>
                  <a:lnTo>
                    <a:pt x="29070" y="2032"/>
                  </a:lnTo>
                  <a:lnTo>
                    <a:pt x="29070" y="6985"/>
                  </a:lnTo>
                  <a:lnTo>
                    <a:pt x="31140" y="9144"/>
                  </a:lnTo>
                  <a:lnTo>
                    <a:pt x="36245" y="9144"/>
                  </a:lnTo>
                  <a:lnTo>
                    <a:pt x="38315" y="6985"/>
                  </a:lnTo>
                  <a:lnTo>
                    <a:pt x="38315" y="2032"/>
                  </a:lnTo>
                  <a:close/>
                </a:path>
                <a:path w="1201420" h="9525">
                  <a:moveTo>
                    <a:pt x="67398" y="2032"/>
                  </a:moveTo>
                  <a:lnTo>
                    <a:pt x="65328" y="0"/>
                  </a:lnTo>
                  <a:lnTo>
                    <a:pt x="60223" y="0"/>
                  </a:lnTo>
                  <a:lnTo>
                    <a:pt x="58153" y="2032"/>
                  </a:lnTo>
                  <a:lnTo>
                    <a:pt x="58153" y="6985"/>
                  </a:lnTo>
                  <a:lnTo>
                    <a:pt x="60223" y="9144"/>
                  </a:lnTo>
                  <a:lnTo>
                    <a:pt x="65328" y="9144"/>
                  </a:lnTo>
                  <a:lnTo>
                    <a:pt x="67398" y="6985"/>
                  </a:lnTo>
                  <a:lnTo>
                    <a:pt x="67398" y="2032"/>
                  </a:lnTo>
                  <a:close/>
                </a:path>
                <a:path w="1201420" h="9525">
                  <a:moveTo>
                    <a:pt x="96469" y="2032"/>
                  </a:moveTo>
                  <a:lnTo>
                    <a:pt x="94399" y="0"/>
                  </a:lnTo>
                  <a:lnTo>
                    <a:pt x="89293" y="0"/>
                  </a:lnTo>
                  <a:lnTo>
                    <a:pt x="87223" y="2032"/>
                  </a:lnTo>
                  <a:lnTo>
                    <a:pt x="87223" y="6985"/>
                  </a:lnTo>
                  <a:lnTo>
                    <a:pt x="89293" y="9144"/>
                  </a:lnTo>
                  <a:lnTo>
                    <a:pt x="94399" y="9144"/>
                  </a:lnTo>
                  <a:lnTo>
                    <a:pt x="96469" y="6985"/>
                  </a:lnTo>
                  <a:lnTo>
                    <a:pt x="96469" y="2032"/>
                  </a:lnTo>
                  <a:close/>
                </a:path>
                <a:path w="1201420" h="9525">
                  <a:moveTo>
                    <a:pt x="125539" y="2032"/>
                  </a:moveTo>
                  <a:lnTo>
                    <a:pt x="123482" y="0"/>
                  </a:lnTo>
                  <a:lnTo>
                    <a:pt x="118376" y="0"/>
                  </a:lnTo>
                  <a:lnTo>
                    <a:pt x="116306" y="2032"/>
                  </a:lnTo>
                  <a:lnTo>
                    <a:pt x="116306" y="6985"/>
                  </a:lnTo>
                  <a:lnTo>
                    <a:pt x="118376" y="9144"/>
                  </a:lnTo>
                  <a:lnTo>
                    <a:pt x="123482" y="9144"/>
                  </a:lnTo>
                  <a:lnTo>
                    <a:pt x="125539" y="6985"/>
                  </a:lnTo>
                  <a:lnTo>
                    <a:pt x="125539" y="2032"/>
                  </a:lnTo>
                  <a:close/>
                </a:path>
                <a:path w="1201420" h="9525">
                  <a:moveTo>
                    <a:pt x="154622" y="2032"/>
                  </a:moveTo>
                  <a:lnTo>
                    <a:pt x="152552" y="0"/>
                  </a:lnTo>
                  <a:lnTo>
                    <a:pt x="147447" y="0"/>
                  </a:lnTo>
                  <a:lnTo>
                    <a:pt x="145376" y="2032"/>
                  </a:lnTo>
                  <a:lnTo>
                    <a:pt x="145376" y="6985"/>
                  </a:lnTo>
                  <a:lnTo>
                    <a:pt x="147447" y="9144"/>
                  </a:lnTo>
                  <a:lnTo>
                    <a:pt x="152552" y="9144"/>
                  </a:lnTo>
                  <a:lnTo>
                    <a:pt x="154622" y="6985"/>
                  </a:lnTo>
                  <a:lnTo>
                    <a:pt x="154622" y="2032"/>
                  </a:lnTo>
                  <a:close/>
                </a:path>
                <a:path w="1201420" h="9525">
                  <a:moveTo>
                    <a:pt x="183692" y="2032"/>
                  </a:moveTo>
                  <a:lnTo>
                    <a:pt x="181622" y="0"/>
                  </a:lnTo>
                  <a:lnTo>
                    <a:pt x="176517" y="0"/>
                  </a:lnTo>
                  <a:lnTo>
                    <a:pt x="174447" y="2032"/>
                  </a:lnTo>
                  <a:lnTo>
                    <a:pt x="174447" y="6985"/>
                  </a:lnTo>
                  <a:lnTo>
                    <a:pt x="176517" y="9144"/>
                  </a:lnTo>
                  <a:lnTo>
                    <a:pt x="181622" y="9144"/>
                  </a:lnTo>
                  <a:lnTo>
                    <a:pt x="183692" y="6985"/>
                  </a:lnTo>
                  <a:lnTo>
                    <a:pt x="183692" y="2032"/>
                  </a:lnTo>
                  <a:close/>
                </a:path>
                <a:path w="1201420" h="9525">
                  <a:moveTo>
                    <a:pt x="212775" y="2032"/>
                  </a:moveTo>
                  <a:lnTo>
                    <a:pt x="210705" y="0"/>
                  </a:lnTo>
                  <a:lnTo>
                    <a:pt x="205600" y="0"/>
                  </a:lnTo>
                  <a:lnTo>
                    <a:pt x="203530" y="2032"/>
                  </a:lnTo>
                  <a:lnTo>
                    <a:pt x="203530" y="6985"/>
                  </a:lnTo>
                  <a:lnTo>
                    <a:pt x="205600" y="9144"/>
                  </a:lnTo>
                  <a:lnTo>
                    <a:pt x="210705" y="9144"/>
                  </a:lnTo>
                  <a:lnTo>
                    <a:pt x="212775" y="6985"/>
                  </a:lnTo>
                  <a:lnTo>
                    <a:pt x="212775" y="2032"/>
                  </a:lnTo>
                  <a:close/>
                </a:path>
                <a:path w="1201420" h="9525">
                  <a:moveTo>
                    <a:pt x="241846" y="2032"/>
                  </a:moveTo>
                  <a:lnTo>
                    <a:pt x="239776" y="0"/>
                  </a:lnTo>
                  <a:lnTo>
                    <a:pt x="234670" y="0"/>
                  </a:lnTo>
                  <a:lnTo>
                    <a:pt x="232600" y="2032"/>
                  </a:lnTo>
                  <a:lnTo>
                    <a:pt x="232600" y="6985"/>
                  </a:lnTo>
                  <a:lnTo>
                    <a:pt x="234670" y="9144"/>
                  </a:lnTo>
                  <a:lnTo>
                    <a:pt x="239776" y="9144"/>
                  </a:lnTo>
                  <a:lnTo>
                    <a:pt x="241846" y="6985"/>
                  </a:lnTo>
                  <a:lnTo>
                    <a:pt x="241846" y="2032"/>
                  </a:lnTo>
                  <a:close/>
                </a:path>
                <a:path w="1201420" h="9525">
                  <a:moveTo>
                    <a:pt x="270916" y="2032"/>
                  </a:moveTo>
                  <a:lnTo>
                    <a:pt x="268846" y="0"/>
                  </a:lnTo>
                  <a:lnTo>
                    <a:pt x="263740" y="0"/>
                  </a:lnTo>
                  <a:lnTo>
                    <a:pt x="261683" y="2032"/>
                  </a:lnTo>
                  <a:lnTo>
                    <a:pt x="261683" y="6985"/>
                  </a:lnTo>
                  <a:lnTo>
                    <a:pt x="263740" y="9144"/>
                  </a:lnTo>
                  <a:lnTo>
                    <a:pt x="268846" y="9144"/>
                  </a:lnTo>
                  <a:lnTo>
                    <a:pt x="270916" y="6985"/>
                  </a:lnTo>
                  <a:lnTo>
                    <a:pt x="270916" y="2032"/>
                  </a:lnTo>
                  <a:close/>
                </a:path>
                <a:path w="1201420" h="9525">
                  <a:moveTo>
                    <a:pt x="299999" y="2032"/>
                  </a:moveTo>
                  <a:lnTo>
                    <a:pt x="297929" y="0"/>
                  </a:lnTo>
                  <a:lnTo>
                    <a:pt x="292823" y="0"/>
                  </a:lnTo>
                  <a:lnTo>
                    <a:pt x="290753" y="2032"/>
                  </a:lnTo>
                  <a:lnTo>
                    <a:pt x="290753" y="6985"/>
                  </a:lnTo>
                  <a:lnTo>
                    <a:pt x="292823" y="9144"/>
                  </a:lnTo>
                  <a:lnTo>
                    <a:pt x="297929" y="9144"/>
                  </a:lnTo>
                  <a:lnTo>
                    <a:pt x="299999" y="6985"/>
                  </a:lnTo>
                  <a:lnTo>
                    <a:pt x="299999" y="2032"/>
                  </a:lnTo>
                  <a:close/>
                </a:path>
                <a:path w="1201420" h="9525">
                  <a:moveTo>
                    <a:pt x="329069" y="2032"/>
                  </a:moveTo>
                  <a:lnTo>
                    <a:pt x="326999" y="0"/>
                  </a:lnTo>
                  <a:lnTo>
                    <a:pt x="321894" y="0"/>
                  </a:lnTo>
                  <a:lnTo>
                    <a:pt x="319824" y="2032"/>
                  </a:lnTo>
                  <a:lnTo>
                    <a:pt x="319824" y="6985"/>
                  </a:lnTo>
                  <a:lnTo>
                    <a:pt x="321894" y="9144"/>
                  </a:lnTo>
                  <a:lnTo>
                    <a:pt x="326999" y="9144"/>
                  </a:lnTo>
                  <a:lnTo>
                    <a:pt x="329069" y="6985"/>
                  </a:lnTo>
                  <a:lnTo>
                    <a:pt x="329069" y="2032"/>
                  </a:lnTo>
                  <a:close/>
                </a:path>
                <a:path w="1201420" h="9525">
                  <a:moveTo>
                    <a:pt x="358152" y="2032"/>
                  </a:moveTo>
                  <a:lnTo>
                    <a:pt x="356082" y="0"/>
                  </a:lnTo>
                  <a:lnTo>
                    <a:pt x="350977" y="0"/>
                  </a:lnTo>
                  <a:lnTo>
                    <a:pt x="348907" y="2032"/>
                  </a:lnTo>
                  <a:lnTo>
                    <a:pt x="348907" y="6985"/>
                  </a:lnTo>
                  <a:lnTo>
                    <a:pt x="350977" y="9144"/>
                  </a:lnTo>
                  <a:lnTo>
                    <a:pt x="356082" y="9144"/>
                  </a:lnTo>
                  <a:lnTo>
                    <a:pt x="358152" y="6985"/>
                  </a:lnTo>
                  <a:lnTo>
                    <a:pt x="358152" y="2032"/>
                  </a:lnTo>
                  <a:close/>
                </a:path>
                <a:path w="1201420" h="9525">
                  <a:moveTo>
                    <a:pt x="387223" y="2032"/>
                  </a:moveTo>
                  <a:lnTo>
                    <a:pt x="385152" y="0"/>
                  </a:lnTo>
                  <a:lnTo>
                    <a:pt x="380047" y="0"/>
                  </a:lnTo>
                  <a:lnTo>
                    <a:pt x="377977" y="2032"/>
                  </a:lnTo>
                  <a:lnTo>
                    <a:pt x="377977" y="6985"/>
                  </a:lnTo>
                  <a:lnTo>
                    <a:pt x="380047" y="9144"/>
                  </a:lnTo>
                  <a:lnTo>
                    <a:pt x="385152" y="9144"/>
                  </a:lnTo>
                  <a:lnTo>
                    <a:pt x="387223" y="6985"/>
                  </a:lnTo>
                  <a:lnTo>
                    <a:pt x="387223" y="2032"/>
                  </a:lnTo>
                  <a:close/>
                </a:path>
                <a:path w="1201420" h="9525">
                  <a:moveTo>
                    <a:pt x="416293" y="2032"/>
                  </a:moveTo>
                  <a:lnTo>
                    <a:pt x="414223" y="0"/>
                  </a:lnTo>
                  <a:lnTo>
                    <a:pt x="409117" y="0"/>
                  </a:lnTo>
                  <a:lnTo>
                    <a:pt x="407047" y="2032"/>
                  </a:lnTo>
                  <a:lnTo>
                    <a:pt x="407047" y="6985"/>
                  </a:lnTo>
                  <a:lnTo>
                    <a:pt x="409117" y="9144"/>
                  </a:lnTo>
                  <a:lnTo>
                    <a:pt x="414223" y="9144"/>
                  </a:lnTo>
                  <a:lnTo>
                    <a:pt x="416293" y="6985"/>
                  </a:lnTo>
                  <a:lnTo>
                    <a:pt x="416293" y="2032"/>
                  </a:lnTo>
                  <a:close/>
                </a:path>
                <a:path w="1201420" h="9525">
                  <a:moveTo>
                    <a:pt x="445376" y="2032"/>
                  </a:moveTo>
                  <a:lnTo>
                    <a:pt x="443306" y="0"/>
                  </a:lnTo>
                  <a:lnTo>
                    <a:pt x="438200" y="0"/>
                  </a:lnTo>
                  <a:lnTo>
                    <a:pt x="436130" y="2032"/>
                  </a:lnTo>
                  <a:lnTo>
                    <a:pt x="436130" y="6985"/>
                  </a:lnTo>
                  <a:lnTo>
                    <a:pt x="438200" y="9144"/>
                  </a:lnTo>
                  <a:lnTo>
                    <a:pt x="443306" y="9144"/>
                  </a:lnTo>
                  <a:lnTo>
                    <a:pt x="445376" y="6985"/>
                  </a:lnTo>
                  <a:lnTo>
                    <a:pt x="445376" y="2032"/>
                  </a:lnTo>
                  <a:close/>
                </a:path>
                <a:path w="1201420" h="9525">
                  <a:moveTo>
                    <a:pt x="474446" y="2032"/>
                  </a:moveTo>
                  <a:lnTo>
                    <a:pt x="472376" y="0"/>
                  </a:lnTo>
                  <a:lnTo>
                    <a:pt x="467271" y="0"/>
                  </a:lnTo>
                  <a:lnTo>
                    <a:pt x="465201" y="2032"/>
                  </a:lnTo>
                  <a:lnTo>
                    <a:pt x="465201" y="6985"/>
                  </a:lnTo>
                  <a:lnTo>
                    <a:pt x="467271" y="9144"/>
                  </a:lnTo>
                  <a:lnTo>
                    <a:pt x="472376" y="9144"/>
                  </a:lnTo>
                  <a:lnTo>
                    <a:pt x="474446" y="6985"/>
                  </a:lnTo>
                  <a:lnTo>
                    <a:pt x="474446" y="2032"/>
                  </a:lnTo>
                  <a:close/>
                </a:path>
                <a:path w="1201420" h="9525">
                  <a:moveTo>
                    <a:pt x="503529" y="2032"/>
                  </a:moveTo>
                  <a:lnTo>
                    <a:pt x="501459" y="0"/>
                  </a:lnTo>
                  <a:lnTo>
                    <a:pt x="496354" y="0"/>
                  </a:lnTo>
                  <a:lnTo>
                    <a:pt x="494284" y="2032"/>
                  </a:lnTo>
                  <a:lnTo>
                    <a:pt x="494284" y="6985"/>
                  </a:lnTo>
                  <a:lnTo>
                    <a:pt x="496354" y="9144"/>
                  </a:lnTo>
                  <a:lnTo>
                    <a:pt x="501459" y="9144"/>
                  </a:lnTo>
                  <a:lnTo>
                    <a:pt x="503529" y="6985"/>
                  </a:lnTo>
                  <a:lnTo>
                    <a:pt x="503529" y="2032"/>
                  </a:lnTo>
                  <a:close/>
                </a:path>
                <a:path w="1201420" h="9525">
                  <a:moveTo>
                    <a:pt x="532599" y="2032"/>
                  </a:moveTo>
                  <a:lnTo>
                    <a:pt x="530529" y="0"/>
                  </a:lnTo>
                  <a:lnTo>
                    <a:pt x="525424" y="0"/>
                  </a:lnTo>
                  <a:lnTo>
                    <a:pt x="523354" y="2032"/>
                  </a:lnTo>
                  <a:lnTo>
                    <a:pt x="523354" y="6985"/>
                  </a:lnTo>
                  <a:lnTo>
                    <a:pt x="525424" y="9144"/>
                  </a:lnTo>
                  <a:lnTo>
                    <a:pt x="530529" y="9144"/>
                  </a:lnTo>
                  <a:lnTo>
                    <a:pt x="532599" y="6985"/>
                  </a:lnTo>
                  <a:lnTo>
                    <a:pt x="532599" y="2032"/>
                  </a:lnTo>
                  <a:close/>
                </a:path>
                <a:path w="1201420" h="9525">
                  <a:moveTo>
                    <a:pt x="561670" y="2032"/>
                  </a:moveTo>
                  <a:lnTo>
                    <a:pt x="559600" y="0"/>
                  </a:lnTo>
                  <a:lnTo>
                    <a:pt x="554494" y="0"/>
                  </a:lnTo>
                  <a:lnTo>
                    <a:pt x="552424" y="2032"/>
                  </a:lnTo>
                  <a:lnTo>
                    <a:pt x="552424" y="6985"/>
                  </a:lnTo>
                  <a:lnTo>
                    <a:pt x="554494" y="9144"/>
                  </a:lnTo>
                  <a:lnTo>
                    <a:pt x="559600" y="9144"/>
                  </a:lnTo>
                  <a:lnTo>
                    <a:pt x="561670" y="6985"/>
                  </a:lnTo>
                  <a:lnTo>
                    <a:pt x="561670" y="2032"/>
                  </a:lnTo>
                  <a:close/>
                </a:path>
                <a:path w="1201420" h="9525">
                  <a:moveTo>
                    <a:pt x="590740" y="2032"/>
                  </a:moveTo>
                  <a:lnTo>
                    <a:pt x="588683" y="0"/>
                  </a:lnTo>
                  <a:lnTo>
                    <a:pt x="583577" y="0"/>
                  </a:lnTo>
                  <a:lnTo>
                    <a:pt x="581507" y="2032"/>
                  </a:lnTo>
                  <a:lnTo>
                    <a:pt x="581507" y="6985"/>
                  </a:lnTo>
                  <a:lnTo>
                    <a:pt x="583577" y="9144"/>
                  </a:lnTo>
                  <a:lnTo>
                    <a:pt x="588683" y="9144"/>
                  </a:lnTo>
                  <a:lnTo>
                    <a:pt x="590740" y="6985"/>
                  </a:lnTo>
                  <a:lnTo>
                    <a:pt x="590740" y="2032"/>
                  </a:lnTo>
                  <a:close/>
                </a:path>
                <a:path w="1201420" h="9525">
                  <a:moveTo>
                    <a:pt x="619823" y="2032"/>
                  </a:moveTo>
                  <a:lnTo>
                    <a:pt x="617753" y="0"/>
                  </a:lnTo>
                  <a:lnTo>
                    <a:pt x="612648" y="0"/>
                  </a:lnTo>
                  <a:lnTo>
                    <a:pt x="610577" y="2032"/>
                  </a:lnTo>
                  <a:lnTo>
                    <a:pt x="610577" y="6985"/>
                  </a:lnTo>
                  <a:lnTo>
                    <a:pt x="612648" y="9144"/>
                  </a:lnTo>
                  <a:lnTo>
                    <a:pt x="617753" y="9144"/>
                  </a:lnTo>
                  <a:lnTo>
                    <a:pt x="619823" y="6985"/>
                  </a:lnTo>
                  <a:lnTo>
                    <a:pt x="619823" y="2032"/>
                  </a:lnTo>
                  <a:close/>
                </a:path>
                <a:path w="1201420" h="9525">
                  <a:moveTo>
                    <a:pt x="648893" y="2032"/>
                  </a:moveTo>
                  <a:lnTo>
                    <a:pt x="646836" y="0"/>
                  </a:lnTo>
                  <a:lnTo>
                    <a:pt x="641731" y="0"/>
                  </a:lnTo>
                  <a:lnTo>
                    <a:pt x="639660" y="2032"/>
                  </a:lnTo>
                  <a:lnTo>
                    <a:pt x="639660" y="6985"/>
                  </a:lnTo>
                  <a:lnTo>
                    <a:pt x="641731" y="9144"/>
                  </a:lnTo>
                  <a:lnTo>
                    <a:pt x="646836" y="9144"/>
                  </a:lnTo>
                  <a:lnTo>
                    <a:pt x="648893" y="6985"/>
                  </a:lnTo>
                  <a:lnTo>
                    <a:pt x="648893" y="2032"/>
                  </a:lnTo>
                  <a:close/>
                </a:path>
                <a:path w="1201420" h="9525">
                  <a:moveTo>
                    <a:pt x="677976" y="2032"/>
                  </a:moveTo>
                  <a:lnTo>
                    <a:pt x="675906" y="0"/>
                  </a:lnTo>
                  <a:lnTo>
                    <a:pt x="670801" y="0"/>
                  </a:lnTo>
                  <a:lnTo>
                    <a:pt x="668731" y="2032"/>
                  </a:lnTo>
                  <a:lnTo>
                    <a:pt x="668731" y="6985"/>
                  </a:lnTo>
                  <a:lnTo>
                    <a:pt x="670801" y="9144"/>
                  </a:lnTo>
                  <a:lnTo>
                    <a:pt x="675906" y="9144"/>
                  </a:lnTo>
                  <a:lnTo>
                    <a:pt x="677976" y="6985"/>
                  </a:lnTo>
                  <a:lnTo>
                    <a:pt x="677976" y="2032"/>
                  </a:lnTo>
                  <a:close/>
                </a:path>
                <a:path w="1201420" h="9525">
                  <a:moveTo>
                    <a:pt x="707047" y="2032"/>
                  </a:moveTo>
                  <a:lnTo>
                    <a:pt x="704977" y="0"/>
                  </a:lnTo>
                  <a:lnTo>
                    <a:pt x="699871" y="0"/>
                  </a:lnTo>
                  <a:lnTo>
                    <a:pt x="697801" y="2032"/>
                  </a:lnTo>
                  <a:lnTo>
                    <a:pt x="697801" y="6985"/>
                  </a:lnTo>
                  <a:lnTo>
                    <a:pt x="699871" y="9144"/>
                  </a:lnTo>
                  <a:lnTo>
                    <a:pt x="704977" y="9144"/>
                  </a:lnTo>
                  <a:lnTo>
                    <a:pt x="707047" y="6985"/>
                  </a:lnTo>
                  <a:lnTo>
                    <a:pt x="707047" y="2032"/>
                  </a:lnTo>
                  <a:close/>
                </a:path>
                <a:path w="1201420" h="9525">
                  <a:moveTo>
                    <a:pt x="736117" y="2032"/>
                  </a:moveTo>
                  <a:lnTo>
                    <a:pt x="734047" y="0"/>
                  </a:lnTo>
                  <a:lnTo>
                    <a:pt x="728941" y="0"/>
                  </a:lnTo>
                  <a:lnTo>
                    <a:pt x="726884" y="2032"/>
                  </a:lnTo>
                  <a:lnTo>
                    <a:pt x="726884" y="6985"/>
                  </a:lnTo>
                  <a:lnTo>
                    <a:pt x="728941" y="9144"/>
                  </a:lnTo>
                  <a:lnTo>
                    <a:pt x="734047" y="9144"/>
                  </a:lnTo>
                  <a:lnTo>
                    <a:pt x="736117" y="6985"/>
                  </a:lnTo>
                  <a:lnTo>
                    <a:pt x="736117" y="2032"/>
                  </a:lnTo>
                  <a:close/>
                </a:path>
                <a:path w="1201420" h="9525">
                  <a:moveTo>
                    <a:pt x="765200" y="2032"/>
                  </a:moveTo>
                  <a:lnTo>
                    <a:pt x="763130" y="0"/>
                  </a:lnTo>
                  <a:lnTo>
                    <a:pt x="758024" y="0"/>
                  </a:lnTo>
                  <a:lnTo>
                    <a:pt x="755954" y="2032"/>
                  </a:lnTo>
                  <a:lnTo>
                    <a:pt x="755954" y="6985"/>
                  </a:lnTo>
                  <a:lnTo>
                    <a:pt x="758024" y="9144"/>
                  </a:lnTo>
                  <a:lnTo>
                    <a:pt x="763130" y="9144"/>
                  </a:lnTo>
                  <a:lnTo>
                    <a:pt x="765200" y="6985"/>
                  </a:lnTo>
                  <a:lnTo>
                    <a:pt x="765200" y="2032"/>
                  </a:lnTo>
                  <a:close/>
                </a:path>
                <a:path w="1201420" h="9525">
                  <a:moveTo>
                    <a:pt x="794270" y="2032"/>
                  </a:moveTo>
                  <a:lnTo>
                    <a:pt x="792213" y="0"/>
                  </a:lnTo>
                  <a:lnTo>
                    <a:pt x="787095" y="0"/>
                  </a:lnTo>
                  <a:lnTo>
                    <a:pt x="785037" y="2032"/>
                  </a:lnTo>
                  <a:lnTo>
                    <a:pt x="785037" y="6985"/>
                  </a:lnTo>
                  <a:lnTo>
                    <a:pt x="787095" y="9144"/>
                  </a:lnTo>
                  <a:lnTo>
                    <a:pt x="792213" y="9144"/>
                  </a:lnTo>
                  <a:lnTo>
                    <a:pt x="794270" y="6985"/>
                  </a:lnTo>
                  <a:lnTo>
                    <a:pt x="794270" y="2032"/>
                  </a:lnTo>
                  <a:close/>
                </a:path>
                <a:path w="1201420" h="9525">
                  <a:moveTo>
                    <a:pt x="823353" y="2032"/>
                  </a:moveTo>
                  <a:lnTo>
                    <a:pt x="821283" y="0"/>
                  </a:lnTo>
                  <a:lnTo>
                    <a:pt x="816178" y="0"/>
                  </a:lnTo>
                  <a:lnTo>
                    <a:pt x="814108" y="2032"/>
                  </a:lnTo>
                  <a:lnTo>
                    <a:pt x="814108" y="6985"/>
                  </a:lnTo>
                  <a:lnTo>
                    <a:pt x="816178" y="9144"/>
                  </a:lnTo>
                  <a:lnTo>
                    <a:pt x="821283" y="9144"/>
                  </a:lnTo>
                  <a:lnTo>
                    <a:pt x="823353" y="6985"/>
                  </a:lnTo>
                  <a:lnTo>
                    <a:pt x="823353" y="2032"/>
                  </a:lnTo>
                  <a:close/>
                </a:path>
                <a:path w="1201420" h="9525">
                  <a:moveTo>
                    <a:pt x="852424" y="2032"/>
                  </a:moveTo>
                  <a:lnTo>
                    <a:pt x="850353" y="0"/>
                  </a:lnTo>
                  <a:lnTo>
                    <a:pt x="845248" y="0"/>
                  </a:lnTo>
                  <a:lnTo>
                    <a:pt x="843178" y="2032"/>
                  </a:lnTo>
                  <a:lnTo>
                    <a:pt x="843178" y="6985"/>
                  </a:lnTo>
                  <a:lnTo>
                    <a:pt x="845248" y="9144"/>
                  </a:lnTo>
                  <a:lnTo>
                    <a:pt x="850353" y="9144"/>
                  </a:lnTo>
                  <a:lnTo>
                    <a:pt x="852424" y="6985"/>
                  </a:lnTo>
                  <a:lnTo>
                    <a:pt x="852424" y="2032"/>
                  </a:lnTo>
                  <a:close/>
                </a:path>
                <a:path w="1201420" h="9525">
                  <a:moveTo>
                    <a:pt x="881507" y="2032"/>
                  </a:moveTo>
                  <a:lnTo>
                    <a:pt x="879436" y="0"/>
                  </a:lnTo>
                  <a:lnTo>
                    <a:pt x="874331" y="0"/>
                  </a:lnTo>
                  <a:lnTo>
                    <a:pt x="872261" y="2032"/>
                  </a:lnTo>
                  <a:lnTo>
                    <a:pt x="872261" y="6985"/>
                  </a:lnTo>
                  <a:lnTo>
                    <a:pt x="874331" y="9144"/>
                  </a:lnTo>
                  <a:lnTo>
                    <a:pt x="879436" y="9144"/>
                  </a:lnTo>
                  <a:lnTo>
                    <a:pt x="881507" y="6985"/>
                  </a:lnTo>
                  <a:lnTo>
                    <a:pt x="881507" y="2032"/>
                  </a:lnTo>
                  <a:close/>
                </a:path>
                <a:path w="1201420" h="9525">
                  <a:moveTo>
                    <a:pt x="910577" y="2032"/>
                  </a:moveTo>
                  <a:lnTo>
                    <a:pt x="908507" y="0"/>
                  </a:lnTo>
                  <a:lnTo>
                    <a:pt x="903401" y="0"/>
                  </a:lnTo>
                  <a:lnTo>
                    <a:pt x="901331" y="2032"/>
                  </a:lnTo>
                  <a:lnTo>
                    <a:pt x="901331" y="6985"/>
                  </a:lnTo>
                  <a:lnTo>
                    <a:pt x="903401" y="9144"/>
                  </a:lnTo>
                  <a:lnTo>
                    <a:pt x="908507" y="9144"/>
                  </a:lnTo>
                  <a:lnTo>
                    <a:pt x="910577" y="6985"/>
                  </a:lnTo>
                  <a:lnTo>
                    <a:pt x="910577" y="2032"/>
                  </a:lnTo>
                  <a:close/>
                </a:path>
                <a:path w="1201420" h="9525">
                  <a:moveTo>
                    <a:pt x="939647" y="2032"/>
                  </a:moveTo>
                  <a:lnTo>
                    <a:pt x="937577" y="0"/>
                  </a:lnTo>
                  <a:lnTo>
                    <a:pt x="932472" y="0"/>
                  </a:lnTo>
                  <a:lnTo>
                    <a:pt x="930402" y="2032"/>
                  </a:lnTo>
                  <a:lnTo>
                    <a:pt x="930402" y="6985"/>
                  </a:lnTo>
                  <a:lnTo>
                    <a:pt x="932472" y="9144"/>
                  </a:lnTo>
                  <a:lnTo>
                    <a:pt x="937577" y="9144"/>
                  </a:lnTo>
                  <a:lnTo>
                    <a:pt x="939647" y="6985"/>
                  </a:lnTo>
                  <a:lnTo>
                    <a:pt x="939647" y="2032"/>
                  </a:lnTo>
                  <a:close/>
                </a:path>
                <a:path w="1201420" h="9525">
                  <a:moveTo>
                    <a:pt x="968730" y="2032"/>
                  </a:moveTo>
                  <a:lnTo>
                    <a:pt x="966660" y="0"/>
                  </a:lnTo>
                  <a:lnTo>
                    <a:pt x="961555" y="0"/>
                  </a:lnTo>
                  <a:lnTo>
                    <a:pt x="959485" y="2032"/>
                  </a:lnTo>
                  <a:lnTo>
                    <a:pt x="959485" y="6985"/>
                  </a:lnTo>
                  <a:lnTo>
                    <a:pt x="961555" y="9144"/>
                  </a:lnTo>
                  <a:lnTo>
                    <a:pt x="966660" y="9144"/>
                  </a:lnTo>
                  <a:lnTo>
                    <a:pt x="968730" y="6985"/>
                  </a:lnTo>
                  <a:lnTo>
                    <a:pt x="968730" y="2032"/>
                  </a:lnTo>
                  <a:close/>
                </a:path>
                <a:path w="1201420" h="9525">
                  <a:moveTo>
                    <a:pt x="997800" y="2032"/>
                  </a:moveTo>
                  <a:lnTo>
                    <a:pt x="995730" y="0"/>
                  </a:lnTo>
                  <a:lnTo>
                    <a:pt x="990625" y="0"/>
                  </a:lnTo>
                  <a:lnTo>
                    <a:pt x="988555" y="2032"/>
                  </a:lnTo>
                  <a:lnTo>
                    <a:pt x="988555" y="6985"/>
                  </a:lnTo>
                  <a:lnTo>
                    <a:pt x="990625" y="9144"/>
                  </a:lnTo>
                  <a:lnTo>
                    <a:pt x="995730" y="9144"/>
                  </a:lnTo>
                  <a:lnTo>
                    <a:pt x="997800" y="6985"/>
                  </a:lnTo>
                  <a:lnTo>
                    <a:pt x="997800" y="2032"/>
                  </a:lnTo>
                  <a:close/>
                </a:path>
                <a:path w="1201420" h="9525">
                  <a:moveTo>
                    <a:pt x="1026883" y="2032"/>
                  </a:moveTo>
                  <a:lnTo>
                    <a:pt x="1024813" y="0"/>
                  </a:lnTo>
                  <a:lnTo>
                    <a:pt x="1019708" y="0"/>
                  </a:lnTo>
                  <a:lnTo>
                    <a:pt x="1017638" y="2032"/>
                  </a:lnTo>
                  <a:lnTo>
                    <a:pt x="1017638" y="6985"/>
                  </a:lnTo>
                  <a:lnTo>
                    <a:pt x="1019708" y="9144"/>
                  </a:lnTo>
                  <a:lnTo>
                    <a:pt x="1024813" y="9144"/>
                  </a:lnTo>
                  <a:lnTo>
                    <a:pt x="1026883" y="6985"/>
                  </a:lnTo>
                  <a:lnTo>
                    <a:pt x="1026883" y="2032"/>
                  </a:lnTo>
                  <a:close/>
                </a:path>
                <a:path w="1201420" h="9525">
                  <a:moveTo>
                    <a:pt x="1055941" y="2032"/>
                  </a:moveTo>
                  <a:lnTo>
                    <a:pt x="1053909" y="0"/>
                  </a:lnTo>
                  <a:lnTo>
                    <a:pt x="1048829" y="0"/>
                  </a:lnTo>
                  <a:lnTo>
                    <a:pt x="1046670" y="2032"/>
                  </a:lnTo>
                  <a:lnTo>
                    <a:pt x="1046670" y="6985"/>
                  </a:lnTo>
                  <a:lnTo>
                    <a:pt x="1048829" y="9144"/>
                  </a:lnTo>
                  <a:lnTo>
                    <a:pt x="1053909" y="9144"/>
                  </a:lnTo>
                  <a:lnTo>
                    <a:pt x="1055941" y="6985"/>
                  </a:lnTo>
                  <a:lnTo>
                    <a:pt x="1055941" y="2032"/>
                  </a:lnTo>
                  <a:close/>
                </a:path>
                <a:path w="1201420" h="9525">
                  <a:moveTo>
                    <a:pt x="1085024" y="2032"/>
                  </a:moveTo>
                  <a:lnTo>
                    <a:pt x="1082992" y="0"/>
                  </a:lnTo>
                  <a:lnTo>
                    <a:pt x="1077912" y="0"/>
                  </a:lnTo>
                  <a:lnTo>
                    <a:pt x="1075753" y="2032"/>
                  </a:lnTo>
                  <a:lnTo>
                    <a:pt x="1075753" y="6985"/>
                  </a:lnTo>
                  <a:lnTo>
                    <a:pt x="1077912" y="9144"/>
                  </a:lnTo>
                  <a:lnTo>
                    <a:pt x="1082992" y="9144"/>
                  </a:lnTo>
                  <a:lnTo>
                    <a:pt x="1085024" y="6985"/>
                  </a:lnTo>
                  <a:lnTo>
                    <a:pt x="1085024" y="2032"/>
                  </a:lnTo>
                  <a:close/>
                </a:path>
                <a:path w="1201420" h="9525">
                  <a:moveTo>
                    <a:pt x="1114107" y="2032"/>
                  </a:moveTo>
                  <a:lnTo>
                    <a:pt x="1112075" y="0"/>
                  </a:lnTo>
                  <a:lnTo>
                    <a:pt x="1106868" y="0"/>
                  </a:lnTo>
                  <a:lnTo>
                    <a:pt x="1104836" y="2032"/>
                  </a:lnTo>
                  <a:lnTo>
                    <a:pt x="1104836" y="6985"/>
                  </a:lnTo>
                  <a:lnTo>
                    <a:pt x="1106868" y="9144"/>
                  </a:lnTo>
                  <a:lnTo>
                    <a:pt x="1112075" y="9144"/>
                  </a:lnTo>
                  <a:lnTo>
                    <a:pt x="1114107" y="6985"/>
                  </a:lnTo>
                  <a:lnTo>
                    <a:pt x="1114107" y="2032"/>
                  </a:lnTo>
                  <a:close/>
                </a:path>
                <a:path w="1201420" h="9525">
                  <a:moveTo>
                    <a:pt x="1143190" y="2032"/>
                  </a:moveTo>
                  <a:lnTo>
                    <a:pt x="1141158" y="0"/>
                  </a:lnTo>
                  <a:lnTo>
                    <a:pt x="1135951" y="0"/>
                  </a:lnTo>
                  <a:lnTo>
                    <a:pt x="1133919" y="2032"/>
                  </a:lnTo>
                  <a:lnTo>
                    <a:pt x="1133919" y="6985"/>
                  </a:lnTo>
                  <a:lnTo>
                    <a:pt x="1135951" y="9144"/>
                  </a:lnTo>
                  <a:lnTo>
                    <a:pt x="1141158" y="9144"/>
                  </a:lnTo>
                  <a:lnTo>
                    <a:pt x="1143190" y="6985"/>
                  </a:lnTo>
                  <a:lnTo>
                    <a:pt x="1143190" y="2032"/>
                  </a:lnTo>
                  <a:close/>
                </a:path>
                <a:path w="1201420" h="9525">
                  <a:moveTo>
                    <a:pt x="1172273" y="2032"/>
                  </a:moveTo>
                  <a:lnTo>
                    <a:pt x="1170241" y="0"/>
                  </a:lnTo>
                  <a:lnTo>
                    <a:pt x="1165034" y="0"/>
                  </a:lnTo>
                  <a:lnTo>
                    <a:pt x="1163002" y="2032"/>
                  </a:lnTo>
                  <a:lnTo>
                    <a:pt x="1163002" y="6985"/>
                  </a:lnTo>
                  <a:lnTo>
                    <a:pt x="1165034" y="9144"/>
                  </a:lnTo>
                  <a:lnTo>
                    <a:pt x="1170241" y="9144"/>
                  </a:lnTo>
                  <a:lnTo>
                    <a:pt x="1172273" y="6985"/>
                  </a:lnTo>
                  <a:lnTo>
                    <a:pt x="1172273" y="2032"/>
                  </a:lnTo>
                  <a:close/>
                </a:path>
                <a:path w="1201420" h="9525">
                  <a:moveTo>
                    <a:pt x="1201356" y="2032"/>
                  </a:moveTo>
                  <a:lnTo>
                    <a:pt x="1199197" y="0"/>
                  </a:lnTo>
                  <a:lnTo>
                    <a:pt x="1194117" y="0"/>
                  </a:lnTo>
                  <a:lnTo>
                    <a:pt x="1192085" y="2032"/>
                  </a:lnTo>
                  <a:lnTo>
                    <a:pt x="1192085" y="6985"/>
                  </a:lnTo>
                  <a:lnTo>
                    <a:pt x="1194117" y="9144"/>
                  </a:lnTo>
                  <a:lnTo>
                    <a:pt x="1199197" y="9144"/>
                  </a:lnTo>
                  <a:lnTo>
                    <a:pt x="1201356" y="6985"/>
                  </a:lnTo>
                  <a:lnTo>
                    <a:pt x="1201356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itolo 22"/>
          <p:cNvSpPr>
            <a:spLocks noGrp="1"/>
          </p:cNvSpPr>
          <p:nvPr>
            <p:ph type="ctrTitle"/>
          </p:nvPr>
        </p:nvSpPr>
        <p:spPr>
          <a:xfrm>
            <a:off x="76201" y="1066800"/>
            <a:ext cx="8983980" cy="5509200"/>
          </a:xfrm>
        </p:spPr>
        <p:txBody>
          <a:bodyPr/>
          <a:lstStyle/>
          <a:p>
            <a: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SUPPORTO ALLA LAVORATRICE CHE HA SUBITO VIOLENZA</a:t>
            </a:r>
            <a:br>
              <a:rPr lang="it-IT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psicodiagnostica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identificare gli effetti psicologici dell'aggressione, come i sintomi da trauma o altri disturbi che possono insorgere a lungo termine, anche in collaborazione con altri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professionisti, ad es MC</a:t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Supporto: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fornire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sostegno psicologico diretto alla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lavoratrice che ha subito violenza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aiutarla a gestire le conseguenze emotive e psicologiche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dell'aggressione</a:t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Reinserimento: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assistere la lavoratrice nel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di reinserimento lavorativo e nel superamento delle limitazioni che possono derivare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dall'evento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anche in collaborazione con altri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professionisti, ad es HR, MC, RSPP</a:t>
            </a:r>
            <a:endParaRPr lang="it-IT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574</Words>
  <Application>Microsoft Office PowerPoint</Application>
  <PresentationFormat>Presentazione su schermo (4:3)</PresentationFormat>
  <Paragraphs>122</Paragraphs>
  <Slides>18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Office Theme</vt:lpstr>
      <vt:lpstr>Dipartimento di Prevenzione SPISAL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INTERVENTI ORGANIZZATIVI  Analisi e riorganizzazione: analizzare i processi organizzativi che possono aver contribuito all'aggressione per proporre modifiche e miglioramenti  Comunicazione e dinamiche di gruppo: lavorare per migliorare le dinamiche comunicative e di gruppo all'interno dell'azienda, riducendo i conflitti e il disagio lavorativo  Promozione del benessere: implementare programmi per accrescere la consapevolezza dei lavoratori sul benessere psicosociale, incoraggiando l'adozione di comportamenti assertivi e professionali</vt:lpstr>
      <vt:lpstr>PREVENZIONE E GESTIONE DEL RISCHIO  Prevenzione delle aggressioni e delle molestie: attraverso la promozione di una cultura aziendale adeguata  Valutazione del rischio psicosociale: valutare i fattori di rischio psicosociale presenti in azienda che potrebbero aver contribuito all'aggressione  Gestione degli episodi traumatici: preparare l'organizzazione e i dipendenti a gestire situazioni traumatiche e a rispondere adeguatamente in caso di eventi avversi </vt:lpstr>
      <vt:lpstr>SUPPORTO ALLA LAVORATRICE CHE HA SUBITO VIOLENZA  Valutazione psicodiagnostica per identificare gli effetti psicologici dell'aggressione, come i sintomi da trauma o altri disturbi che possono insorgere a lungo termine, anche in collaborazione con altri professionisti, ad es MC  Supporto: fornire un sostegno psicologico diretto alla lavoratrice che ha subito violenza per aiutarla a gestire le conseguenze emotive e psicologiche dell'aggressione  Reinserimento: assistere la lavoratrice nel processo di reinserimento lavorativo e nel superamento delle limitazioni che possono derivare dall'evento anche in collaborazione con altri professionisti, ad es HR, MC, RSPP</vt:lpstr>
      <vt:lpstr>Presentazione standard di PowerPoint</vt:lpstr>
      <vt:lpstr>Presentazione standard di PowerPoint</vt:lpstr>
      <vt:lpstr>Presentazione standard di PowerPoint</vt:lpstr>
      <vt:lpstr>Dipartimento di Prevenzione Spisal</vt:lpstr>
      <vt:lpstr>Dipartimento di Prevenzione Spisal</vt:lpstr>
      <vt:lpstr>Dipartimento di Prevenzione Spisal</vt:lpstr>
      <vt:lpstr>Presentazione standard di PowerPoint</vt:lpstr>
      <vt:lpstr>Presentazione standard di PowerPoint</vt:lpstr>
      <vt:lpstr>Dipartimento di Prevenzione Spisal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Cavallari Martina</dc:creator>
  <cp:lastModifiedBy>Cavallari Martina</cp:lastModifiedBy>
  <cp:revision>29</cp:revision>
  <dcterms:created xsi:type="dcterms:W3CDTF">2025-10-30T10:13:43Z</dcterms:created>
  <dcterms:modified xsi:type="dcterms:W3CDTF">2025-11-25T16:08:49Z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2025-10-30T00:00:00Z</vt:filetime>
  </property>
  <property fmtid="{D5CDD505-2E9C-101B-9397-08002B2CF9AE}" pid="5" name="Producer">
    <vt:lpwstr>Microsoft® PowerPoint® 2010</vt:lpwstr>
  </property>
</Properties>
</file>